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Quattrocento"/>
      <p:regular r:id="rId36"/>
      <p:bold r:id="rId37"/>
    </p:embeddedFont>
    <p:embeddedFont>
      <p:font typeface="Work Sans Medium"/>
      <p:regular r:id="rId38"/>
      <p:bold r:id="rId39"/>
      <p:italic r:id="rId40"/>
      <p:boldItalic r:id="rId41"/>
    </p:embeddedFont>
    <p:embeddedFont>
      <p:font typeface="Work Sans"/>
      <p:regular r:id="rId42"/>
      <p:bold r:id="rId43"/>
      <p:italic r:id="rId44"/>
      <p:boldItalic r:id="rId45"/>
    </p:embeddedFont>
    <p:embeddedFont>
      <p:font typeface="Work Sans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1AB3A122-5988-4F05-A8EA-B12B1436B8F5}">
  <a:tblStyle styleId="{1AB3A122-5988-4F05-A8EA-B12B1436B8F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Medium-italic.fntdata"/><Relationship Id="rId42" Type="http://schemas.openxmlformats.org/officeDocument/2006/relationships/font" Target="fonts/WorkSans-regular.fntdata"/><Relationship Id="rId41" Type="http://schemas.openxmlformats.org/officeDocument/2006/relationships/font" Target="fonts/WorkSansMedium-boldItalic.fntdata"/><Relationship Id="rId44" Type="http://schemas.openxmlformats.org/officeDocument/2006/relationships/font" Target="fonts/WorkSans-italic.fntdata"/><Relationship Id="rId43" Type="http://schemas.openxmlformats.org/officeDocument/2006/relationships/font" Target="fonts/WorkSans-bold.fntdata"/><Relationship Id="rId46" Type="http://schemas.openxmlformats.org/officeDocument/2006/relationships/font" Target="fonts/WorkSansLight-regular.fntdata"/><Relationship Id="rId45" Type="http://schemas.openxmlformats.org/officeDocument/2006/relationships/font" Target="fonts/Work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Light-italic.fntdata"/><Relationship Id="rId47" Type="http://schemas.openxmlformats.org/officeDocument/2006/relationships/font" Target="fonts/WorkSansLight-bold.fntdata"/><Relationship Id="rId49" Type="http://schemas.openxmlformats.org/officeDocument/2006/relationships/font" Target="fonts/WorkSa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Quattrocento-bold.fntdata"/><Relationship Id="rId36" Type="http://schemas.openxmlformats.org/officeDocument/2006/relationships/font" Target="fonts/Quattrocento-regular.fntdata"/><Relationship Id="rId39" Type="http://schemas.openxmlformats.org/officeDocument/2006/relationships/font" Target="fonts/WorkSansMedium-bold.fntdata"/><Relationship Id="rId38" Type="http://schemas.openxmlformats.org/officeDocument/2006/relationships/font" Target="fonts/WorkSans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ac286d7e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ac286d7e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b2044bdb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b2044bdb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b783624b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b783624b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c8de545c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6c8de545c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c8de545c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6c8de545c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c8de545c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6c8de545c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6c8de545c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6c8de545c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b783624b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b783624b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c8de545c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c8de545c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c8de545c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6c8de545c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b783624b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b783624b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ac286d7e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ac286d7e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c8de545c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6c8de545c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c8de545c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6c8de545c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ac286d7e3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ac286d7e3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c8de545c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c8de545c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6c8de545c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6c8de545c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b25f5bf1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b25f5bf1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b783624b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b783624b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6c8de545c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6c8de545c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c8de545c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6c8de545c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c8de545c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c8de545c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c8de545c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6c8de545c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783624b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b783624b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c8de545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c8de545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c8de545c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c8de545c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783624b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b783624b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ac286d7e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ac286d7e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c8de545c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c8de545c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6826" y="40570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627525" y="1321650"/>
            <a:ext cx="5715000" cy="21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500"/>
              <a:buNone/>
              <a:defRPr sz="5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7525" y="3468150"/>
            <a:ext cx="4506900" cy="50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852550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1207875" y="1258525"/>
            <a:ext cx="6728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311700" y="29998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>
                <a:solidFill>
                  <a:schemeClr val="accent1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>
                <a:solidFill>
                  <a:schemeClr val="accent1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">
    <p:bg>
      <p:bgPr>
        <a:solidFill>
          <a:srgbClr val="3F3F3A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196826" y="40570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">
    <p:bg>
      <p:bgPr>
        <a:solidFill>
          <a:srgbClr val="3F3F3A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152100" y="570401"/>
            <a:ext cx="5091001" cy="4396956"/>
          </a:xfrm>
          <a:custGeom>
            <a:rect b="b" l="l" r="r" t="t"/>
            <a:pathLst>
              <a:path extrusionOk="0" h="63359" w="7336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5">
    <p:bg>
      <p:bgPr>
        <a:solidFill>
          <a:schemeClr val="accen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>
            <a:off x="5822289" y="3643934"/>
            <a:ext cx="3321718" cy="1499622"/>
            <a:chOff x="5085900" y="2272400"/>
            <a:chExt cx="2376900" cy="1073075"/>
          </a:xfrm>
        </p:grpSpPr>
        <p:sp>
          <p:nvSpPr>
            <p:cNvPr id="88" name="Google Shape;88;p15"/>
            <p:cNvSpPr/>
            <p:nvPr/>
          </p:nvSpPr>
          <p:spPr>
            <a:xfrm>
              <a:off x="6540125" y="3336950"/>
              <a:ext cx="46600" cy="8525"/>
            </a:xfrm>
            <a:custGeom>
              <a:rect b="b" l="l" r="r" t="t"/>
              <a:pathLst>
                <a:path extrusionOk="0" h="341" w="1864">
                  <a:moveTo>
                    <a:pt x="1613" y="0"/>
                  </a:moveTo>
                  <a:cubicBezTo>
                    <a:pt x="1377" y="0"/>
                    <a:pt x="811" y="120"/>
                    <a:pt x="0" y="341"/>
                  </a:cubicBezTo>
                  <a:lnTo>
                    <a:pt x="1183" y="341"/>
                  </a:lnTo>
                  <a:cubicBezTo>
                    <a:pt x="1834" y="134"/>
                    <a:pt x="1864" y="75"/>
                    <a:pt x="1716" y="15"/>
                  </a:cubicBezTo>
                  <a:cubicBezTo>
                    <a:pt x="1696" y="5"/>
                    <a:pt x="1661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953400" y="3323650"/>
              <a:ext cx="42900" cy="21825"/>
            </a:xfrm>
            <a:custGeom>
              <a:rect b="b" l="l" r="r" t="t"/>
              <a:pathLst>
                <a:path extrusionOk="0" h="873" w="1716">
                  <a:moveTo>
                    <a:pt x="1572" y="0"/>
                  </a:moveTo>
                  <a:cubicBezTo>
                    <a:pt x="1400" y="0"/>
                    <a:pt x="1017" y="197"/>
                    <a:pt x="237" y="695"/>
                  </a:cubicBezTo>
                  <a:cubicBezTo>
                    <a:pt x="148" y="754"/>
                    <a:pt x="60" y="814"/>
                    <a:pt x="0" y="873"/>
                  </a:cubicBezTo>
                  <a:lnTo>
                    <a:pt x="562" y="873"/>
                  </a:lnTo>
                  <a:cubicBezTo>
                    <a:pt x="947" y="607"/>
                    <a:pt x="1302" y="400"/>
                    <a:pt x="1509" y="311"/>
                  </a:cubicBezTo>
                  <a:cubicBezTo>
                    <a:pt x="1627" y="281"/>
                    <a:pt x="1716" y="163"/>
                    <a:pt x="1686" y="74"/>
                  </a:cubicBezTo>
                  <a:cubicBezTo>
                    <a:pt x="1670" y="27"/>
                    <a:pt x="1635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015500" y="3304000"/>
              <a:ext cx="72475" cy="41475"/>
            </a:xfrm>
            <a:custGeom>
              <a:rect b="b" l="l" r="r" t="t"/>
              <a:pathLst>
                <a:path extrusionOk="0" h="1659" w="2899">
                  <a:moveTo>
                    <a:pt x="2680" y="0"/>
                  </a:moveTo>
                  <a:cubicBezTo>
                    <a:pt x="2483" y="0"/>
                    <a:pt x="721" y="1111"/>
                    <a:pt x="1" y="1659"/>
                  </a:cubicBezTo>
                  <a:lnTo>
                    <a:pt x="503" y="1659"/>
                  </a:lnTo>
                  <a:cubicBezTo>
                    <a:pt x="740" y="1511"/>
                    <a:pt x="1006" y="1333"/>
                    <a:pt x="1331" y="1126"/>
                  </a:cubicBezTo>
                  <a:cubicBezTo>
                    <a:pt x="2692" y="269"/>
                    <a:pt x="2899" y="91"/>
                    <a:pt x="2692" y="3"/>
                  </a:cubicBezTo>
                  <a:cubicBezTo>
                    <a:pt x="2689" y="1"/>
                    <a:pt x="2685" y="0"/>
                    <a:pt x="26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589375" y="3263950"/>
              <a:ext cx="114275" cy="81525"/>
            </a:xfrm>
            <a:custGeom>
              <a:rect b="b" l="l" r="r" t="t"/>
              <a:pathLst>
                <a:path extrusionOk="0" h="3261" w="4571">
                  <a:moveTo>
                    <a:pt x="4363" y="1"/>
                  </a:moveTo>
                  <a:cubicBezTo>
                    <a:pt x="4336" y="1"/>
                    <a:pt x="4291" y="13"/>
                    <a:pt x="4229" y="37"/>
                  </a:cubicBezTo>
                  <a:cubicBezTo>
                    <a:pt x="3963" y="126"/>
                    <a:pt x="1686" y="1900"/>
                    <a:pt x="0" y="3261"/>
                  </a:cubicBezTo>
                  <a:lnTo>
                    <a:pt x="562" y="3261"/>
                  </a:lnTo>
                  <a:cubicBezTo>
                    <a:pt x="799" y="3054"/>
                    <a:pt x="1095" y="2817"/>
                    <a:pt x="1361" y="2610"/>
                  </a:cubicBezTo>
                  <a:cubicBezTo>
                    <a:pt x="3740" y="728"/>
                    <a:pt x="4571" y="1"/>
                    <a:pt x="4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453350" y="3082250"/>
              <a:ext cx="304600" cy="263225"/>
            </a:xfrm>
            <a:custGeom>
              <a:rect b="b" l="l" r="r" t="t"/>
              <a:pathLst>
                <a:path extrusionOk="0" h="10529" w="12184">
                  <a:moveTo>
                    <a:pt x="11946" y="1"/>
                  </a:moveTo>
                  <a:cubicBezTo>
                    <a:pt x="11825" y="1"/>
                    <a:pt x="8821" y="2593"/>
                    <a:pt x="5146" y="5915"/>
                  </a:cubicBezTo>
                  <a:cubicBezTo>
                    <a:pt x="2957" y="7897"/>
                    <a:pt x="1272" y="9405"/>
                    <a:pt x="0" y="10529"/>
                  </a:cubicBezTo>
                  <a:lnTo>
                    <a:pt x="473" y="10529"/>
                  </a:lnTo>
                  <a:lnTo>
                    <a:pt x="4850" y="6625"/>
                  </a:lnTo>
                  <a:lnTo>
                    <a:pt x="5974" y="6359"/>
                  </a:lnTo>
                  <a:cubicBezTo>
                    <a:pt x="9966" y="5354"/>
                    <a:pt x="11119" y="5058"/>
                    <a:pt x="11149" y="4969"/>
                  </a:cubicBezTo>
                  <a:cubicBezTo>
                    <a:pt x="11191" y="4886"/>
                    <a:pt x="11133" y="4843"/>
                    <a:pt x="10964" y="4843"/>
                  </a:cubicBezTo>
                  <a:cubicBezTo>
                    <a:pt x="10652" y="4843"/>
                    <a:pt x="9962" y="4988"/>
                    <a:pt x="8813" y="5294"/>
                  </a:cubicBezTo>
                  <a:cubicBezTo>
                    <a:pt x="6726" y="5858"/>
                    <a:pt x="5870" y="6076"/>
                    <a:pt x="5615" y="6076"/>
                  </a:cubicBezTo>
                  <a:cubicBezTo>
                    <a:pt x="5468" y="6076"/>
                    <a:pt x="5519" y="6004"/>
                    <a:pt x="5648" y="5886"/>
                  </a:cubicBezTo>
                  <a:cubicBezTo>
                    <a:pt x="5974" y="5620"/>
                    <a:pt x="9079" y="4585"/>
                    <a:pt x="10232" y="4407"/>
                  </a:cubicBezTo>
                  <a:cubicBezTo>
                    <a:pt x="10617" y="4318"/>
                    <a:pt x="10883" y="4230"/>
                    <a:pt x="10853" y="4141"/>
                  </a:cubicBezTo>
                  <a:cubicBezTo>
                    <a:pt x="10822" y="4079"/>
                    <a:pt x="10769" y="4042"/>
                    <a:pt x="10630" y="4042"/>
                  </a:cubicBezTo>
                  <a:cubicBezTo>
                    <a:pt x="10372" y="4042"/>
                    <a:pt x="9815" y="4169"/>
                    <a:pt x="8546" y="4496"/>
                  </a:cubicBezTo>
                  <a:lnTo>
                    <a:pt x="6713" y="4969"/>
                  </a:lnTo>
                  <a:lnTo>
                    <a:pt x="6713" y="4969"/>
                  </a:lnTo>
                  <a:lnTo>
                    <a:pt x="9286" y="2692"/>
                  </a:lnTo>
                  <a:cubicBezTo>
                    <a:pt x="11859" y="415"/>
                    <a:pt x="12184" y="90"/>
                    <a:pt x="11947" y="1"/>
                  </a:cubicBezTo>
                  <a:cubicBezTo>
                    <a:pt x="11947" y="1"/>
                    <a:pt x="11946" y="1"/>
                    <a:pt x="11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245600" y="3217525"/>
              <a:ext cx="192250" cy="127950"/>
            </a:xfrm>
            <a:custGeom>
              <a:rect b="b" l="l" r="r" t="t"/>
              <a:pathLst>
                <a:path extrusionOk="0" h="5118" w="7690">
                  <a:moveTo>
                    <a:pt x="7534" y="0"/>
                  </a:moveTo>
                  <a:cubicBezTo>
                    <a:pt x="7448" y="0"/>
                    <a:pt x="6961" y="403"/>
                    <a:pt x="6447" y="889"/>
                  </a:cubicBezTo>
                  <a:lnTo>
                    <a:pt x="5471" y="1806"/>
                  </a:lnTo>
                  <a:lnTo>
                    <a:pt x="3845" y="2131"/>
                  </a:lnTo>
                  <a:cubicBezTo>
                    <a:pt x="2928" y="2308"/>
                    <a:pt x="2159" y="2515"/>
                    <a:pt x="2100" y="2574"/>
                  </a:cubicBezTo>
                  <a:cubicBezTo>
                    <a:pt x="2022" y="2665"/>
                    <a:pt x="2092" y="2710"/>
                    <a:pt x="2301" y="2710"/>
                  </a:cubicBezTo>
                  <a:cubicBezTo>
                    <a:pt x="2570" y="2710"/>
                    <a:pt x="3070" y="2635"/>
                    <a:pt x="3785" y="2486"/>
                  </a:cubicBezTo>
                  <a:lnTo>
                    <a:pt x="4939" y="2249"/>
                  </a:lnTo>
                  <a:lnTo>
                    <a:pt x="4613" y="2634"/>
                  </a:lnTo>
                  <a:cubicBezTo>
                    <a:pt x="4288" y="2988"/>
                    <a:pt x="4052" y="3077"/>
                    <a:pt x="2307" y="3462"/>
                  </a:cubicBezTo>
                  <a:cubicBezTo>
                    <a:pt x="118" y="3964"/>
                    <a:pt x="0" y="3994"/>
                    <a:pt x="59" y="4171"/>
                  </a:cubicBezTo>
                  <a:cubicBezTo>
                    <a:pt x="65" y="4183"/>
                    <a:pt x="100" y="4189"/>
                    <a:pt x="158" y="4189"/>
                  </a:cubicBezTo>
                  <a:cubicBezTo>
                    <a:pt x="384" y="4189"/>
                    <a:pt x="968" y="4100"/>
                    <a:pt x="1627" y="3935"/>
                  </a:cubicBezTo>
                  <a:cubicBezTo>
                    <a:pt x="2548" y="3718"/>
                    <a:pt x="3066" y="3607"/>
                    <a:pt x="3303" y="3607"/>
                  </a:cubicBezTo>
                  <a:cubicBezTo>
                    <a:pt x="3582" y="3607"/>
                    <a:pt x="3469" y="3762"/>
                    <a:pt x="3164" y="4083"/>
                  </a:cubicBezTo>
                  <a:cubicBezTo>
                    <a:pt x="2750" y="4526"/>
                    <a:pt x="2543" y="4645"/>
                    <a:pt x="1508" y="4911"/>
                  </a:cubicBezTo>
                  <a:cubicBezTo>
                    <a:pt x="1242" y="4999"/>
                    <a:pt x="1035" y="5059"/>
                    <a:pt x="858" y="5118"/>
                  </a:cubicBezTo>
                  <a:lnTo>
                    <a:pt x="2662" y="5118"/>
                  </a:lnTo>
                  <a:cubicBezTo>
                    <a:pt x="2721" y="5088"/>
                    <a:pt x="2750" y="5059"/>
                    <a:pt x="2750" y="5059"/>
                  </a:cubicBezTo>
                  <a:cubicBezTo>
                    <a:pt x="2898" y="4999"/>
                    <a:pt x="3017" y="4881"/>
                    <a:pt x="3017" y="4822"/>
                  </a:cubicBezTo>
                  <a:cubicBezTo>
                    <a:pt x="3046" y="4467"/>
                    <a:pt x="4229" y="3491"/>
                    <a:pt x="4998" y="3195"/>
                  </a:cubicBezTo>
                  <a:cubicBezTo>
                    <a:pt x="5442" y="3048"/>
                    <a:pt x="5767" y="2841"/>
                    <a:pt x="5737" y="2752"/>
                  </a:cubicBezTo>
                  <a:cubicBezTo>
                    <a:pt x="5721" y="2719"/>
                    <a:pt x="5651" y="2696"/>
                    <a:pt x="5558" y="2696"/>
                  </a:cubicBezTo>
                  <a:cubicBezTo>
                    <a:pt x="5481" y="2696"/>
                    <a:pt x="5387" y="2712"/>
                    <a:pt x="5294" y="2752"/>
                  </a:cubicBezTo>
                  <a:lnTo>
                    <a:pt x="4880" y="2900"/>
                  </a:lnTo>
                  <a:lnTo>
                    <a:pt x="4880" y="2900"/>
                  </a:lnTo>
                  <a:lnTo>
                    <a:pt x="5175" y="2545"/>
                  </a:lnTo>
                  <a:cubicBezTo>
                    <a:pt x="5353" y="2308"/>
                    <a:pt x="5678" y="2131"/>
                    <a:pt x="6270" y="1983"/>
                  </a:cubicBezTo>
                  <a:cubicBezTo>
                    <a:pt x="6802" y="1865"/>
                    <a:pt x="7038" y="1746"/>
                    <a:pt x="7009" y="1628"/>
                  </a:cubicBezTo>
                  <a:cubicBezTo>
                    <a:pt x="6994" y="1584"/>
                    <a:pt x="6935" y="1562"/>
                    <a:pt x="6850" y="1562"/>
                  </a:cubicBezTo>
                  <a:cubicBezTo>
                    <a:pt x="6765" y="1562"/>
                    <a:pt x="6654" y="1584"/>
                    <a:pt x="6536" y="1628"/>
                  </a:cubicBezTo>
                  <a:cubicBezTo>
                    <a:pt x="6430" y="1668"/>
                    <a:pt x="6353" y="1688"/>
                    <a:pt x="6304" y="1688"/>
                  </a:cubicBezTo>
                  <a:cubicBezTo>
                    <a:pt x="6135" y="1688"/>
                    <a:pt x="6316" y="1440"/>
                    <a:pt x="6891" y="889"/>
                  </a:cubicBezTo>
                  <a:cubicBezTo>
                    <a:pt x="7512" y="327"/>
                    <a:pt x="7689" y="61"/>
                    <a:pt x="7541" y="2"/>
                  </a:cubicBezTo>
                  <a:cubicBezTo>
                    <a:pt x="7539" y="1"/>
                    <a:pt x="7537" y="0"/>
                    <a:pt x="7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7070200" y="3292900"/>
              <a:ext cx="392600" cy="52575"/>
            </a:xfrm>
            <a:custGeom>
              <a:rect b="b" l="l" r="r" t="t"/>
              <a:pathLst>
                <a:path extrusionOk="0" h="2103" w="15704">
                  <a:moveTo>
                    <a:pt x="10727" y="1"/>
                  </a:moveTo>
                  <a:cubicBezTo>
                    <a:pt x="10642" y="1"/>
                    <a:pt x="10049" y="256"/>
                    <a:pt x="9375" y="565"/>
                  </a:cubicBezTo>
                  <a:cubicBezTo>
                    <a:pt x="8518" y="979"/>
                    <a:pt x="7897" y="1186"/>
                    <a:pt x="7453" y="1216"/>
                  </a:cubicBezTo>
                  <a:lnTo>
                    <a:pt x="6803" y="1245"/>
                  </a:lnTo>
                  <a:lnTo>
                    <a:pt x="6803" y="1245"/>
                  </a:lnTo>
                  <a:lnTo>
                    <a:pt x="7749" y="772"/>
                  </a:lnTo>
                  <a:cubicBezTo>
                    <a:pt x="8281" y="506"/>
                    <a:pt x="8666" y="240"/>
                    <a:pt x="8636" y="151"/>
                  </a:cubicBezTo>
                  <a:cubicBezTo>
                    <a:pt x="8621" y="113"/>
                    <a:pt x="8594" y="90"/>
                    <a:pt x="8538" y="90"/>
                  </a:cubicBezTo>
                  <a:cubicBezTo>
                    <a:pt x="8378" y="90"/>
                    <a:pt x="7981" y="275"/>
                    <a:pt x="6950" y="802"/>
                  </a:cubicBezTo>
                  <a:cubicBezTo>
                    <a:pt x="6122" y="1216"/>
                    <a:pt x="5620" y="1393"/>
                    <a:pt x="4939" y="1482"/>
                  </a:cubicBezTo>
                  <a:lnTo>
                    <a:pt x="4082" y="1600"/>
                  </a:lnTo>
                  <a:lnTo>
                    <a:pt x="5176" y="1068"/>
                  </a:lnTo>
                  <a:cubicBezTo>
                    <a:pt x="5767" y="772"/>
                    <a:pt x="6300" y="447"/>
                    <a:pt x="6300" y="358"/>
                  </a:cubicBezTo>
                  <a:cubicBezTo>
                    <a:pt x="6312" y="323"/>
                    <a:pt x="6291" y="305"/>
                    <a:pt x="6238" y="305"/>
                  </a:cubicBezTo>
                  <a:cubicBezTo>
                    <a:pt x="6025" y="305"/>
                    <a:pt x="5296" y="594"/>
                    <a:pt x="4111" y="1186"/>
                  </a:cubicBezTo>
                  <a:cubicBezTo>
                    <a:pt x="3283" y="1600"/>
                    <a:pt x="2751" y="1748"/>
                    <a:pt x="1864" y="1866"/>
                  </a:cubicBezTo>
                  <a:lnTo>
                    <a:pt x="711" y="2014"/>
                  </a:lnTo>
                  <a:lnTo>
                    <a:pt x="1687" y="1423"/>
                  </a:lnTo>
                  <a:cubicBezTo>
                    <a:pt x="2692" y="831"/>
                    <a:pt x="3076" y="506"/>
                    <a:pt x="2869" y="417"/>
                  </a:cubicBezTo>
                  <a:cubicBezTo>
                    <a:pt x="2867" y="416"/>
                    <a:pt x="2864" y="415"/>
                    <a:pt x="2859" y="415"/>
                  </a:cubicBezTo>
                  <a:cubicBezTo>
                    <a:pt x="2660" y="415"/>
                    <a:pt x="529" y="1753"/>
                    <a:pt x="326" y="1984"/>
                  </a:cubicBezTo>
                  <a:cubicBezTo>
                    <a:pt x="297" y="2014"/>
                    <a:pt x="178" y="2044"/>
                    <a:pt x="1" y="2103"/>
                  </a:cubicBezTo>
                  <a:lnTo>
                    <a:pt x="7571" y="2103"/>
                  </a:lnTo>
                  <a:cubicBezTo>
                    <a:pt x="8015" y="2014"/>
                    <a:pt x="8902" y="1896"/>
                    <a:pt x="9967" y="1777"/>
                  </a:cubicBezTo>
                  <a:cubicBezTo>
                    <a:pt x="11327" y="1630"/>
                    <a:pt x="13752" y="1334"/>
                    <a:pt x="15704" y="1068"/>
                  </a:cubicBezTo>
                  <a:lnTo>
                    <a:pt x="15704" y="299"/>
                  </a:lnTo>
                  <a:cubicBezTo>
                    <a:pt x="13868" y="518"/>
                    <a:pt x="12362" y="686"/>
                    <a:pt x="12104" y="686"/>
                  </a:cubicBezTo>
                  <a:cubicBezTo>
                    <a:pt x="12083" y="686"/>
                    <a:pt x="12071" y="685"/>
                    <a:pt x="12066" y="683"/>
                  </a:cubicBezTo>
                  <a:cubicBezTo>
                    <a:pt x="12007" y="654"/>
                    <a:pt x="12155" y="535"/>
                    <a:pt x="12421" y="447"/>
                  </a:cubicBezTo>
                  <a:cubicBezTo>
                    <a:pt x="12658" y="358"/>
                    <a:pt x="12865" y="210"/>
                    <a:pt x="12835" y="121"/>
                  </a:cubicBezTo>
                  <a:cubicBezTo>
                    <a:pt x="12813" y="77"/>
                    <a:pt x="12761" y="57"/>
                    <a:pt x="12687" y="57"/>
                  </a:cubicBezTo>
                  <a:cubicBezTo>
                    <a:pt x="12463" y="57"/>
                    <a:pt x="12045" y="246"/>
                    <a:pt x="11712" y="535"/>
                  </a:cubicBezTo>
                  <a:cubicBezTo>
                    <a:pt x="11475" y="742"/>
                    <a:pt x="11091" y="861"/>
                    <a:pt x="10322" y="949"/>
                  </a:cubicBezTo>
                  <a:lnTo>
                    <a:pt x="9227" y="1038"/>
                  </a:lnTo>
                  <a:lnTo>
                    <a:pt x="9967" y="683"/>
                  </a:lnTo>
                  <a:cubicBezTo>
                    <a:pt x="10647" y="358"/>
                    <a:pt x="10943" y="92"/>
                    <a:pt x="10736" y="3"/>
                  </a:cubicBezTo>
                  <a:cubicBezTo>
                    <a:pt x="10734" y="2"/>
                    <a:pt x="10731" y="1"/>
                    <a:pt x="10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085900" y="2272400"/>
              <a:ext cx="2376900" cy="1073075"/>
            </a:xfrm>
            <a:custGeom>
              <a:rect b="b" l="l" r="r" t="t"/>
              <a:pathLst>
                <a:path extrusionOk="0" h="42923" w="95076">
                  <a:moveTo>
                    <a:pt x="84785" y="2409"/>
                  </a:moveTo>
                  <a:lnTo>
                    <a:pt x="84903" y="3089"/>
                  </a:lnTo>
                  <a:cubicBezTo>
                    <a:pt x="84992" y="3473"/>
                    <a:pt x="85021" y="4449"/>
                    <a:pt x="84992" y="5247"/>
                  </a:cubicBezTo>
                  <a:cubicBezTo>
                    <a:pt x="84932" y="6874"/>
                    <a:pt x="84873" y="7051"/>
                    <a:pt x="84371" y="7377"/>
                  </a:cubicBezTo>
                  <a:cubicBezTo>
                    <a:pt x="84223" y="7480"/>
                    <a:pt x="84134" y="7532"/>
                    <a:pt x="84082" y="7532"/>
                  </a:cubicBezTo>
                  <a:cubicBezTo>
                    <a:pt x="84031" y="7532"/>
                    <a:pt x="84016" y="7480"/>
                    <a:pt x="84016" y="7377"/>
                  </a:cubicBezTo>
                  <a:cubicBezTo>
                    <a:pt x="84016" y="7256"/>
                    <a:pt x="84004" y="7188"/>
                    <a:pt x="83952" y="7188"/>
                  </a:cubicBezTo>
                  <a:cubicBezTo>
                    <a:pt x="83865" y="7188"/>
                    <a:pt x="83664" y="7384"/>
                    <a:pt x="83217" y="7850"/>
                  </a:cubicBezTo>
                  <a:cubicBezTo>
                    <a:pt x="82893" y="8206"/>
                    <a:pt x="82719" y="8362"/>
                    <a:pt x="82675" y="8362"/>
                  </a:cubicBezTo>
                  <a:cubicBezTo>
                    <a:pt x="82598" y="8362"/>
                    <a:pt x="82913" y="7894"/>
                    <a:pt x="83513" y="7199"/>
                  </a:cubicBezTo>
                  <a:cubicBezTo>
                    <a:pt x="83957" y="6697"/>
                    <a:pt x="84252" y="6253"/>
                    <a:pt x="84193" y="6194"/>
                  </a:cubicBezTo>
                  <a:cubicBezTo>
                    <a:pt x="84184" y="6185"/>
                    <a:pt x="84172" y="6181"/>
                    <a:pt x="84156" y="6181"/>
                  </a:cubicBezTo>
                  <a:cubicBezTo>
                    <a:pt x="84065" y="6181"/>
                    <a:pt x="83871" y="6318"/>
                    <a:pt x="83720" y="6519"/>
                  </a:cubicBezTo>
                  <a:cubicBezTo>
                    <a:pt x="83591" y="6659"/>
                    <a:pt x="83509" y="6740"/>
                    <a:pt x="83475" y="6740"/>
                  </a:cubicBezTo>
                  <a:cubicBezTo>
                    <a:pt x="83416" y="6740"/>
                    <a:pt x="83505" y="6490"/>
                    <a:pt x="83750" y="5868"/>
                  </a:cubicBezTo>
                  <a:cubicBezTo>
                    <a:pt x="83986" y="5277"/>
                    <a:pt x="84311" y="4272"/>
                    <a:pt x="84459" y="3621"/>
                  </a:cubicBezTo>
                  <a:lnTo>
                    <a:pt x="84785" y="2409"/>
                  </a:lnTo>
                  <a:close/>
                  <a:moveTo>
                    <a:pt x="84726" y="7605"/>
                  </a:moveTo>
                  <a:cubicBezTo>
                    <a:pt x="84892" y="7605"/>
                    <a:pt x="84902" y="7891"/>
                    <a:pt x="84814" y="8678"/>
                  </a:cubicBezTo>
                  <a:cubicBezTo>
                    <a:pt x="84755" y="9210"/>
                    <a:pt x="84637" y="9535"/>
                    <a:pt x="84489" y="9535"/>
                  </a:cubicBezTo>
                  <a:cubicBezTo>
                    <a:pt x="84341" y="9535"/>
                    <a:pt x="84104" y="9654"/>
                    <a:pt x="83927" y="9831"/>
                  </a:cubicBezTo>
                  <a:cubicBezTo>
                    <a:pt x="83772" y="9967"/>
                    <a:pt x="83667" y="10039"/>
                    <a:pt x="83606" y="10039"/>
                  </a:cubicBezTo>
                  <a:cubicBezTo>
                    <a:pt x="83573" y="10039"/>
                    <a:pt x="83553" y="10020"/>
                    <a:pt x="83543" y="9979"/>
                  </a:cubicBezTo>
                  <a:cubicBezTo>
                    <a:pt x="83520" y="9946"/>
                    <a:pt x="83482" y="9929"/>
                    <a:pt x="83426" y="9929"/>
                  </a:cubicBezTo>
                  <a:cubicBezTo>
                    <a:pt x="83334" y="9929"/>
                    <a:pt x="83195" y="9975"/>
                    <a:pt x="83010" y="10068"/>
                  </a:cubicBezTo>
                  <a:cubicBezTo>
                    <a:pt x="82909" y="10132"/>
                    <a:pt x="82845" y="10168"/>
                    <a:pt x="82822" y="10168"/>
                  </a:cubicBezTo>
                  <a:cubicBezTo>
                    <a:pt x="82771" y="10168"/>
                    <a:pt x="82919" y="9993"/>
                    <a:pt x="83306" y="9565"/>
                  </a:cubicBezTo>
                  <a:cubicBezTo>
                    <a:pt x="83690" y="9151"/>
                    <a:pt x="84016" y="8737"/>
                    <a:pt x="84016" y="8648"/>
                  </a:cubicBezTo>
                  <a:cubicBezTo>
                    <a:pt x="84016" y="8565"/>
                    <a:pt x="84010" y="8513"/>
                    <a:pt x="83970" y="8513"/>
                  </a:cubicBezTo>
                  <a:cubicBezTo>
                    <a:pt x="83882" y="8513"/>
                    <a:pt x="83631" y="8758"/>
                    <a:pt x="82922" y="9447"/>
                  </a:cubicBezTo>
                  <a:cubicBezTo>
                    <a:pt x="82395" y="9974"/>
                    <a:pt x="82035" y="10237"/>
                    <a:pt x="81867" y="10237"/>
                  </a:cubicBezTo>
                  <a:cubicBezTo>
                    <a:pt x="81770" y="10237"/>
                    <a:pt x="81736" y="10151"/>
                    <a:pt x="81768" y="9979"/>
                  </a:cubicBezTo>
                  <a:cubicBezTo>
                    <a:pt x="81827" y="9713"/>
                    <a:pt x="82862" y="8737"/>
                    <a:pt x="83572" y="8293"/>
                  </a:cubicBezTo>
                  <a:cubicBezTo>
                    <a:pt x="83927" y="8086"/>
                    <a:pt x="84311" y="7820"/>
                    <a:pt x="84489" y="7702"/>
                  </a:cubicBezTo>
                  <a:cubicBezTo>
                    <a:pt x="84589" y="7640"/>
                    <a:pt x="84667" y="7605"/>
                    <a:pt x="84726" y="7605"/>
                  </a:cubicBezTo>
                  <a:close/>
                  <a:moveTo>
                    <a:pt x="84522" y="9795"/>
                  </a:moveTo>
                  <a:cubicBezTo>
                    <a:pt x="84660" y="9795"/>
                    <a:pt x="84601" y="10228"/>
                    <a:pt x="84104" y="12463"/>
                  </a:cubicBezTo>
                  <a:cubicBezTo>
                    <a:pt x="83424" y="15716"/>
                    <a:pt x="83247" y="16367"/>
                    <a:pt x="82981" y="16485"/>
                  </a:cubicBezTo>
                  <a:cubicBezTo>
                    <a:pt x="81484" y="17201"/>
                    <a:pt x="80910" y="17471"/>
                    <a:pt x="80792" y="17471"/>
                  </a:cubicBezTo>
                  <a:cubicBezTo>
                    <a:pt x="80749" y="17471"/>
                    <a:pt x="80767" y="17435"/>
                    <a:pt x="80822" y="17372"/>
                  </a:cubicBezTo>
                  <a:cubicBezTo>
                    <a:pt x="80970" y="17224"/>
                    <a:pt x="81266" y="17047"/>
                    <a:pt x="81473" y="16958"/>
                  </a:cubicBezTo>
                  <a:cubicBezTo>
                    <a:pt x="81709" y="16869"/>
                    <a:pt x="81827" y="16751"/>
                    <a:pt x="81768" y="16692"/>
                  </a:cubicBezTo>
                  <a:cubicBezTo>
                    <a:pt x="81620" y="16603"/>
                    <a:pt x="82034" y="16248"/>
                    <a:pt x="82567" y="16041"/>
                  </a:cubicBezTo>
                  <a:cubicBezTo>
                    <a:pt x="82744" y="15982"/>
                    <a:pt x="82862" y="15864"/>
                    <a:pt x="82833" y="15775"/>
                  </a:cubicBezTo>
                  <a:cubicBezTo>
                    <a:pt x="82818" y="15723"/>
                    <a:pt x="82779" y="15696"/>
                    <a:pt x="82708" y="15696"/>
                  </a:cubicBezTo>
                  <a:cubicBezTo>
                    <a:pt x="82495" y="15696"/>
                    <a:pt x="81990" y="15945"/>
                    <a:pt x="80970" y="16544"/>
                  </a:cubicBezTo>
                  <a:cubicBezTo>
                    <a:pt x="80352" y="16937"/>
                    <a:pt x="79761" y="17197"/>
                    <a:pt x="79576" y="17197"/>
                  </a:cubicBezTo>
                  <a:cubicBezTo>
                    <a:pt x="79567" y="17197"/>
                    <a:pt x="79558" y="17196"/>
                    <a:pt x="79550" y="17195"/>
                  </a:cubicBezTo>
                  <a:cubicBezTo>
                    <a:pt x="79107" y="17106"/>
                    <a:pt x="79402" y="16899"/>
                    <a:pt x="81443" y="15775"/>
                  </a:cubicBezTo>
                  <a:cubicBezTo>
                    <a:pt x="82508" y="15213"/>
                    <a:pt x="83424" y="14622"/>
                    <a:pt x="83454" y="14533"/>
                  </a:cubicBezTo>
                  <a:cubicBezTo>
                    <a:pt x="83488" y="14456"/>
                    <a:pt x="83485" y="14413"/>
                    <a:pt x="83425" y="14413"/>
                  </a:cubicBezTo>
                  <a:cubicBezTo>
                    <a:pt x="83277" y="14413"/>
                    <a:pt x="82791" y="14665"/>
                    <a:pt x="81680" y="15273"/>
                  </a:cubicBezTo>
                  <a:cubicBezTo>
                    <a:pt x="80972" y="15669"/>
                    <a:pt x="80372" y="15984"/>
                    <a:pt x="80271" y="15984"/>
                  </a:cubicBezTo>
                  <a:cubicBezTo>
                    <a:pt x="80266" y="15984"/>
                    <a:pt x="80263" y="15983"/>
                    <a:pt x="80260" y="15982"/>
                  </a:cubicBezTo>
                  <a:cubicBezTo>
                    <a:pt x="80112" y="15923"/>
                    <a:pt x="80970" y="15006"/>
                    <a:pt x="81443" y="14711"/>
                  </a:cubicBezTo>
                  <a:cubicBezTo>
                    <a:pt x="82951" y="13764"/>
                    <a:pt x="83720" y="13232"/>
                    <a:pt x="83690" y="13114"/>
                  </a:cubicBezTo>
                  <a:cubicBezTo>
                    <a:pt x="83685" y="13104"/>
                    <a:pt x="83668" y="13099"/>
                    <a:pt x="83640" y="13099"/>
                  </a:cubicBezTo>
                  <a:cubicBezTo>
                    <a:pt x="83507" y="13099"/>
                    <a:pt x="83131" y="13213"/>
                    <a:pt x="82715" y="13409"/>
                  </a:cubicBezTo>
                  <a:cubicBezTo>
                    <a:pt x="82182" y="13616"/>
                    <a:pt x="81768" y="13764"/>
                    <a:pt x="81739" y="13764"/>
                  </a:cubicBezTo>
                  <a:cubicBezTo>
                    <a:pt x="81739" y="13705"/>
                    <a:pt x="82774" y="12877"/>
                    <a:pt x="83543" y="12345"/>
                  </a:cubicBezTo>
                  <a:cubicBezTo>
                    <a:pt x="83927" y="12079"/>
                    <a:pt x="84075" y="11901"/>
                    <a:pt x="83927" y="11842"/>
                  </a:cubicBezTo>
                  <a:cubicBezTo>
                    <a:pt x="83896" y="11827"/>
                    <a:pt x="83862" y="11819"/>
                    <a:pt x="83824" y="11819"/>
                  </a:cubicBezTo>
                  <a:cubicBezTo>
                    <a:pt x="83715" y="11819"/>
                    <a:pt x="83578" y="11880"/>
                    <a:pt x="83424" y="11990"/>
                  </a:cubicBezTo>
                  <a:cubicBezTo>
                    <a:pt x="83276" y="12138"/>
                    <a:pt x="82951" y="12374"/>
                    <a:pt x="82744" y="12522"/>
                  </a:cubicBezTo>
                  <a:cubicBezTo>
                    <a:pt x="82572" y="12637"/>
                    <a:pt x="82476" y="12696"/>
                    <a:pt x="82434" y="12696"/>
                  </a:cubicBezTo>
                  <a:cubicBezTo>
                    <a:pt x="82388" y="12696"/>
                    <a:pt x="82403" y="12630"/>
                    <a:pt x="82448" y="12493"/>
                  </a:cubicBezTo>
                  <a:cubicBezTo>
                    <a:pt x="82508" y="12315"/>
                    <a:pt x="82951" y="11901"/>
                    <a:pt x="83454" y="11517"/>
                  </a:cubicBezTo>
                  <a:cubicBezTo>
                    <a:pt x="83957" y="11132"/>
                    <a:pt x="84341" y="10778"/>
                    <a:pt x="84311" y="10689"/>
                  </a:cubicBezTo>
                  <a:cubicBezTo>
                    <a:pt x="84284" y="10634"/>
                    <a:pt x="84251" y="10605"/>
                    <a:pt x="84201" y="10605"/>
                  </a:cubicBezTo>
                  <a:cubicBezTo>
                    <a:pt x="84087" y="10605"/>
                    <a:pt x="83884" y="10754"/>
                    <a:pt x="83454" y="11103"/>
                  </a:cubicBezTo>
                  <a:cubicBezTo>
                    <a:pt x="83133" y="11373"/>
                    <a:pt x="82899" y="11508"/>
                    <a:pt x="82790" y="11508"/>
                  </a:cubicBezTo>
                  <a:cubicBezTo>
                    <a:pt x="82709" y="11508"/>
                    <a:pt x="82698" y="11432"/>
                    <a:pt x="82774" y="11280"/>
                  </a:cubicBezTo>
                  <a:cubicBezTo>
                    <a:pt x="82862" y="11073"/>
                    <a:pt x="84252" y="9890"/>
                    <a:pt x="84489" y="9802"/>
                  </a:cubicBezTo>
                  <a:cubicBezTo>
                    <a:pt x="84501" y="9798"/>
                    <a:pt x="84512" y="9795"/>
                    <a:pt x="84522" y="9795"/>
                  </a:cubicBezTo>
                  <a:close/>
                  <a:moveTo>
                    <a:pt x="83099" y="16810"/>
                  </a:moveTo>
                  <a:lnTo>
                    <a:pt x="82981" y="17283"/>
                  </a:lnTo>
                  <a:cubicBezTo>
                    <a:pt x="82892" y="17727"/>
                    <a:pt x="82774" y="17816"/>
                    <a:pt x="82094" y="18052"/>
                  </a:cubicBezTo>
                  <a:cubicBezTo>
                    <a:pt x="81680" y="18230"/>
                    <a:pt x="81118" y="18466"/>
                    <a:pt x="80851" y="18614"/>
                  </a:cubicBezTo>
                  <a:lnTo>
                    <a:pt x="80408" y="18910"/>
                  </a:lnTo>
                  <a:lnTo>
                    <a:pt x="80615" y="18407"/>
                  </a:lnTo>
                  <a:cubicBezTo>
                    <a:pt x="80822" y="17964"/>
                    <a:pt x="81029" y="17816"/>
                    <a:pt x="81975" y="17343"/>
                  </a:cubicBezTo>
                  <a:lnTo>
                    <a:pt x="83099" y="16810"/>
                  </a:lnTo>
                  <a:close/>
                  <a:moveTo>
                    <a:pt x="82653" y="18233"/>
                  </a:moveTo>
                  <a:cubicBezTo>
                    <a:pt x="82730" y="18233"/>
                    <a:pt x="82716" y="18300"/>
                    <a:pt x="82655" y="18437"/>
                  </a:cubicBezTo>
                  <a:cubicBezTo>
                    <a:pt x="82537" y="18644"/>
                    <a:pt x="82064" y="18939"/>
                    <a:pt x="81088" y="19383"/>
                  </a:cubicBezTo>
                  <a:cubicBezTo>
                    <a:pt x="80311" y="19733"/>
                    <a:pt x="79942" y="19878"/>
                    <a:pt x="79806" y="19878"/>
                  </a:cubicBezTo>
                  <a:cubicBezTo>
                    <a:pt x="79735" y="19878"/>
                    <a:pt x="79727" y="19839"/>
                    <a:pt x="79757" y="19768"/>
                  </a:cubicBezTo>
                  <a:cubicBezTo>
                    <a:pt x="79876" y="19501"/>
                    <a:pt x="80999" y="18851"/>
                    <a:pt x="82153" y="18407"/>
                  </a:cubicBezTo>
                  <a:cubicBezTo>
                    <a:pt x="82425" y="18292"/>
                    <a:pt x="82580" y="18233"/>
                    <a:pt x="82653" y="18233"/>
                  </a:cubicBezTo>
                  <a:close/>
                  <a:moveTo>
                    <a:pt x="82301" y="19265"/>
                  </a:moveTo>
                  <a:lnTo>
                    <a:pt x="82064" y="19708"/>
                  </a:lnTo>
                  <a:cubicBezTo>
                    <a:pt x="81887" y="20152"/>
                    <a:pt x="81709" y="20241"/>
                    <a:pt x="80083" y="20862"/>
                  </a:cubicBezTo>
                  <a:cubicBezTo>
                    <a:pt x="79097" y="21256"/>
                    <a:pt x="78650" y="21414"/>
                    <a:pt x="78505" y="21414"/>
                  </a:cubicBezTo>
                  <a:cubicBezTo>
                    <a:pt x="78433" y="21414"/>
                    <a:pt x="78436" y="21374"/>
                    <a:pt x="78486" y="21305"/>
                  </a:cubicBezTo>
                  <a:cubicBezTo>
                    <a:pt x="78781" y="20832"/>
                    <a:pt x="79521" y="20389"/>
                    <a:pt x="80940" y="19797"/>
                  </a:cubicBezTo>
                  <a:lnTo>
                    <a:pt x="82301" y="19265"/>
                  </a:lnTo>
                  <a:close/>
                  <a:moveTo>
                    <a:pt x="79323" y="24843"/>
                  </a:moveTo>
                  <a:cubicBezTo>
                    <a:pt x="79336" y="24843"/>
                    <a:pt x="79343" y="24846"/>
                    <a:pt x="79343" y="24854"/>
                  </a:cubicBezTo>
                  <a:cubicBezTo>
                    <a:pt x="79314" y="24884"/>
                    <a:pt x="78781" y="25298"/>
                    <a:pt x="78160" y="25712"/>
                  </a:cubicBezTo>
                  <a:cubicBezTo>
                    <a:pt x="77539" y="26155"/>
                    <a:pt x="76918" y="26569"/>
                    <a:pt x="76771" y="26687"/>
                  </a:cubicBezTo>
                  <a:cubicBezTo>
                    <a:pt x="76745" y="26703"/>
                    <a:pt x="76725" y="26710"/>
                    <a:pt x="76712" y="26710"/>
                  </a:cubicBezTo>
                  <a:cubicBezTo>
                    <a:pt x="76650" y="26710"/>
                    <a:pt x="76728" y="26547"/>
                    <a:pt x="76948" y="26303"/>
                  </a:cubicBezTo>
                  <a:cubicBezTo>
                    <a:pt x="77244" y="25919"/>
                    <a:pt x="77717" y="25564"/>
                    <a:pt x="78397" y="25238"/>
                  </a:cubicBezTo>
                  <a:cubicBezTo>
                    <a:pt x="78860" y="25007"/>
                    <a:pt x="79233" y="24843"/>
                    <a:pt x="79323" y="24843"/>
                  </a:cubicBezTo>
                  <a:close/>
                  <a:moveTo>
                    <a:pt x="75691" y="29875"/>
                  </a:moveTo>
                  <a:cubicBezTo>
                    <a:pt x="75916" y="29875"/>
                    <a:pt x="75578" y="30159"/>
                    <a:pt x="74819" y="30561"/>
                  </a:cubicBezTo>
                  <a:cubicBezTo>
                    <a:pt x="74498" y="30745"/>
                    <a:pt x="74213" y="30857"/>
                    <a:pt x="74059" y="30857"/>
                  </a:cubicBezTo>
                  <a:cubicBezTo>
                    <a:pt x="74015" y="30857"/>
                    <a:pt x="73981" y="30848"/>
                    <a:pt x="73961" y="30828"/>
                  </a:cubicBezTo>
                  <a:cubicBezTo>
                    <a:pt x="73784" y="30709"/>
                    <a:pt x="74434" y="30295"/>
                    <a:pt x="75292" y="29970"/>
                  </a:cubicBezTo>
                  <a:cubicBezTo>
                    <a:pt x="75487" y="29905"/>
                    <a:pt x="75619" y="29875"/>
                    <a:pt x="75691" y="29875"/>
                  </a:cubicBezTo>
                  <a:close/>
                  <a:moveTo>
                    <a:pt x="73996" y="33014"/>
                  </a:moveTo>
                  <a:cubicBezTo>
                    <a:pt x="74063" y="33014"/>
                    <a:pt x="73884" y="33142"/>
                    <a:pt x="73399" y="33460"/>
                  </a:cubicBezTo>
                  <a:cubicBezTo>
                    <a:pt x="72956" y="33755"/>
                    <a:pt x="72542" y="33992"/>
                    <a:pt x="72453" y="34021"/>
                  </a:cubicBezTo>
                  <a:cubicBezTo>
                    <a:pt x="72416" y="34033"/>
                    <a:pt x="72389" y="34038"/>
                    <a:pt x="72370" y="34038"/>
                  </a:cubicBezTo>
                  <a:cubicBezTo>
                    <a:pt x="72157" y="34038"/>
                    <a:pt x="73173" y="33298"/>
                    <a:pt x="73636" y="33134"/>
                  </a:cubicBezTo>
                  <a:cubicBezTo>
                    <a:pt x="73832" y="33058"/>
                    <a:pt x="73956" y="33014"/>
                    <a:pt x="73996" y="33014"/>
                  </a:cubicBezTo>
                  <a:close/>
                  <a:moveTo>
                    <a:pt x="51848" y="35116"/>
                  </a:moveTo>
                  <a:cubicBezTo>
                    <a:pt x="52078" y="35116"/>
                    <a:pt x="52418" y="35145"/>
                    <a:pt x="52846" y="35204"/>
                  </a:cubicBezTo>
                  <a:cubicBezTo>
                    <a:pt x="53615" y="35293"/>
                    <a:pt x="54236" y="35411"/>
                    <a:pt x="54207" y="35470"/>
                  </a:cubicBezTo>
                  <a:cubicBezTo>
                    <a:pt x="54195" y="35483"/>
                    <a:pt x="54091" y="35490"/>
                    <a:pt x="53921" y="35490"/>
                  </a:cubicBezTo>
                  <a:cubicBezTo>
                    <a:pt x="53681" y="35490"/>
                    <a:pt x="53309" y="35476"/>
                    <a:pt x="52876" y="35441"/>
                  </a:cubicBezTo>
                  <a:cubicBezTo>
                    <a:pt x="52166" y="35411"/>
                    <a:pt x="51545" y="35293"/>
                    <a:pt x="51516" y="35204"/>
                  </a:cubicBezTo>
                  <a:cubicBezTo>
                    <a:pt x="51501" y="35145"/>
                    <a:pt x="51619" y="35116"/>
                    <a:pt x="51848" y="35116"/>
                  </a:cubicBezTo>
                  <a:close/>
                  <a:moveTo>
                    <a:pt x="51885" y="35724"/>
                  </a:moveTo>
                  <a:cubicBezTo>
                    <a:pt x="52061" y="35724"/>
                    <a:pt x="52245" y="35728"/>
                    <a:pt x="52432" y="35737"/>
                  </a:cubicBezTo>
                  <a:cubicBezTo>
                    <a:pt x="53763" y="35855"/>
                    <a:pt x="53822" y="35855"/>
                    <a:pt x="53467" y="36121"/>
                  </a:cubicBezTo>
                  <a:cubicBezTo>
                    <a:pt x="53270" y="36279"/>
                    <a:pt x="53060" y="36344"/>
                    <a:pt x="52591" y="36344"/>
                  </a:cubicBezTo>
                  <a:cubicBezTo>
                    <a:pt x="52357" y="36344"/>
                    <a:pt x="52058" y="36328"/>
                    <a:pt x="51664" y="36298"/>
                  </a:cubicBezTo>
                  <a:cubicBezTo>
                    <a:pt x="50895" y="36239"/>
                    <a:pt x="50214" y="36151"/>
                    <a:pt x="50185" y="36091"/>
                  </a:cubicBezTo>
                  <a:cubicBezTo>
                    <a:pt x="50084" y="35865"/>
                    <a:pt x="50864" y="35724"/>
                    <a:pt x="51885" y="35724"/>
                  </a:cubicBezTo>
                  <a:close/>
                  <a:moveTo>
                    <a:pt x="49907" y="36487"/>
                  </a:moveTo>
                  <a:cubicBezTo>
                    <a:pt x="50132" y="36487"/>
                    <a:pt x="50407" y="36503"/>
                    <a:pt x="50747" y="36535"/>
                  </a:cubicBezTo>
                  <a:cubicBezTo>
                    <a:pt x="52018" y="36683"/>
                    <a:pt x="52344" y="36860"/>
                    <a:pt x="51664" y="37067"/>
                  </a:cubicBezTo>
                  <a:cubicBezTo>
                    <a:pt x="51584" y="37094"/>
                    <a:pt x="51396" y="37109"/>
                    <a:pt x="51147" y="37109"/>
                  </a:cubicBezTo>
                  <a:cubicBezTo>
                    <a:pt x="50842" y="37109"/>
                    <a:pt x="50444" y="37087"/>
                    <a:pt x="50037" y="37038"/>
                  </a:cubicBezTo>
                  <a:cubicBezTo>
                    <a:pt x="48854" y="36890"/>
                    <a:pt x="48765" y="36860"/>
                    <a:pt x="49091" y="36653"/>
                  </a:cubicBezTo>
                  <a:cubicBezTo>
                    <a:pt x="49261" y="36540"/>
                    <a:pt x="49505" y="36487"/>
                    <a:pt x="49907" y="36487"/>
                  </a:cubicBezTo>
                  <a:close/>
                  <a:moveTo>
                    <a:pt x="48708" y="37273"/>
                  </a:moveTo>
                  <a:cubicBezTo>
                    <a:pt x="48932" y="37273"/>
                    <a:pt x="49166" y="37283"/>
                    <a:pt x="49386" y="37304"/>
                  </a:cubicBezTo>
                  <a:cubicBezTo>
                    <a:pt x="50451" y="37422"/>
                    <a:pt x="50510" y="37452"/>
                    <a:pt x="50126" y="37629"/>
                  </a:cubicBezTo>
                  <a:cubicBezTo>
                    <a:pt x="49959" y="37713"/>
                    <a:pt x="49708" y="37749"/>
                    <a:pt x="49383" y="37749"/>
                  </a:cubicBezTo>
                  <a:cubicBezTo>
                    <a:pt x="49131" y="37749"/>
                    <a:pt x="48835" y="37727"/>
                    <a:pt x="48499" y="37688"/>
                  </a:cubicBezTo>
                  <a:cubicBezTo>
                    <a:pt x="47376" y="37570"/>
                    <a:pt x="47316" y="37541"/>
                    <a:pt x="47760" y="37363"/>
                  </a:cubicBezTo>
                  <a:cubicBezTo>
                    <a:pt x="47932" y="37306"/>
                    <a:pt x="48301" y="37273"/>
                    <a:pt x="48708" y="37273"/>
                  </a:cubicBezTo>
                  <a:close/>
                  <a:moveTo>
                    <a:pt x="47164" y="37957"/>
                  </a:moveTo>
                  <a:cubicBezTo>
                    <a:pt x="47339" y="37957"/>
                    <a:pt x="47539" y="37965"/>
                    <a:pt x="47760" y="37984"/>
                  </a:cubicBezTo>
                  <a:cubicBezTo>
                    <a:pt x="48647" y="38073"/>
                    <a:pt x="48736" y="38102"/>
                    <a:pt x="48440" y="38250"/>
                  </a:cubicBezTo>
                  <a:cubicBezTo>
                    <a:pt x="48302" y="38329"/>
                    <a:pt x="47993" y="38369"/>
                    <a:pt x="47654" y="38369"/>
                  </a:cubicBezTo>
                  <a:cubicBezTo>
                    <a:pt x="47484" y="38369"/>
                    <a:pt x="47307" y="38359"/>
                    <a:pt x="47139" y="38339"/>
                  </a:cubicBezTo>
                  <a:cubicBezTo>
                    <a:pt x="46020" y="38190"/>
                    <a:pt x="46239" y="37957"/>
                    <a:pt x="47164" y="37957"/>
                  </a:cubicBezTo>
                  <a:close/>
                  <a:moveTo>
                    <a:pt x="41217" y="37999"/>
                  </a:moveTo>
                  <a:cubicBezTo>
                    <a:pt x="41579" y="37999"/>
                    <a:pt x="42097" y="38043"/>
                    <a:pt x="42821" y="38132"/>
                  </a:cubicBezTo>
                  <a:cubicBezTo>
                    <a:pt x="44803" y="38369"/>
                    <a:pt x="44803" y="38369"/>
                    <a:pt x="44241" y="38635"/>
                  </a:cubicBezTo>
                  <a:cubicBezTo>
                    <a:pt x="44004" y="38738"/>
                    <a:pt x="43790" y="38790"/>
                    <a:pt x="43461" y="38790"/>
                  </a:cubicBezTo>
                  <a:cubicBezTo>
                    <a:pt x="43132" y="38790"/>
                    <a:pt x="42688" y="38738"/>
                    <a:pt x="41993" y="38635"/>
                  </a:cubicBezTo>
                  <a:cubicBezTo>
                    <a:pt x="40544" y="38398"/>
                    <a:pt x="40308" y="38309"/>
                    <a:pt x="40544" y="38132"/>
                  </a:cubicBezTo>
                  <a:cubicBezTo>
                    <a:pt x="40648" y="38043"/>
                    <a:pt x="40855" y="37999"/>
                    <a:pt x="41217" y="37999"/>
                  </a:cubicBezTo>
                  <a:close/>
                  <a:moveTo>
                    <a:pt x="46352" y="38528"/>
                  </a:moveTo>
                  <a:cubicBezTo>
                    <a:pt x="46665" y="38528"/>
                    <a:pt x="46907" y="38560"/>
                    <a:pt x="46932" y="38635"/>
                  </a:cubicBezTo>
                  <a:cubicBezTo>
                    <a:pt x="46932" y="38664"/>
                    <a:pt x="46459" y="38842"/>
                    <a:pt x="45867" y="39078"/>
                  </a:cubicBezTo>
                  <a:cubicBezTo>
                    <a:pt x="45306" y="39283"/>
                    <a:pt x="45018" y="39379"/>
                    <a:pt x="44847" y="39379"/>
                  </a:cubicBezTo>
                  <a:cubicBezTo>
                    <a:pt x="44721" y="39379"/>
                    <a:pt x="44658" y="39327"/>
                    <a:pt x="44596" y="39226"/>
                  </a:cubicBezTo>
                  <a:cubicBezTo>
                    <a:pt x="44418" y="38990"/>
                    <a:pt x="44477" y="38930"/>
                    <a:pt x="45039" y="38694"/>
                  </a:cubicBezTo>
                  <a:cubicBezTo>
                    <a:pt x="45349" y="38591"/>
                    <a:pt x="45918" y="38528"/>
                    <a:pt x="46352" y="38528"/>
                  </a:cubicBezTo>
                  <a:close/>
                  <a:moveTo>
                    <a:pt x="40064" y="38712"/>
                  </a:moveTo>
                  <a:cubicBezTo>
                    <a:pt x="40392" y="38712"/>
                    <a:pt x="40843" y="38764"/>
                    <a:pt x="41550" y="38871"/>
                  </a:cubicBezTo>
                  <a:lnTo>
                    <a:pt x="43176" y="39137"/>
                  </a:lnTo>
                  <a:lnTo>
                    <a:pt x="42644" y="39404"/>
                  </a:lnTo>
                  <a:cubicBezTo>
                    <a:pt x="42444" y="39504"/>
                    <a:pt x="42244" y="39555"/>
                    <a:pt x="41937" y="39555"/>
                  </a:cubicBezTo>
                  <a:cubicBezTo>
                    <a:pt x="41609" y="39555"/>
                    <a:pt x="41158" y="39496"/>
                    <a:pt x="40456" y="39374"/>
                  </a:cubicBezTo>
                  <a:lnTo>
                    <a:pt x="38829" y="39108"/>
                  </a:lnTo>
                  <a:lnTo>
                    <a:pt x="39361" y="38842"/>
                  </a:lnTo>
                  <a:cubicBezTo>
                    <a:pt x="39560" y="38756"/>
                    <a:pt x="39759" y="38712"/>
                    <a:pt x="40064" y="38712"/>
                  </a:cubicBezTo>
                  <a:close/>
                  <a:moveTo>
                    <a:pt x="44221" y="39376"/>
                  </a:moveTo>
                  <a:cubicBezTo>
                    <a:pt x="44436" y="39376"/>
                    <a:pt x="44576" y="39414"/>
                    <a:pt x="44537" y="39492"/>
                  </a:cubicBezTo>
                  <a:cubicBezTo>
                    <a:pt x="44537" y="39522"/>
                    <a:pt x="44093" y="39670"/>
                    <a:pt x="43561" y="39818"/>
                  </a:cubicBezTo>
                  <a:cubicBezTo>
                    <a:pt x="43216" y="39906"/>
                    <a:pt x="42963" y="39946"/>
                    <a:pt x="42814" y="39946"/>
                  </a:cubicBezTo>
                  <a:cubicBezTo>
                    <a:pt x="42516" y="39946"/>
                    <a:pt x="42634" y="39788"/>
                    <a:pt x="43265" y="39551"/>
                  </a:cubicBezTo>
                  <a:cubicBezTo>
                    <a:pt x="43562" y="39436"/>
                    <a:pt x="43950" y="39376"/>
                    <a:pt x="44221" y="39376"/>
                  </a:cubicBezTo>
                  <a:close/>
                  <a:moveTo>
                    <a:pt x="47603" y="39991"/>
                  </a:moveTo>
                  <a:cubicBezTo>
                    <a:pt x="47641" y="39991"/>
                    <a:pt x="47637" y="40013"/>
                    <a:pt x="47583" y="40054"/>
                  </a:cubicBezTo>
                  <a:cubicBezTo>
                    <a:pt x="47464" y="40143"/>
                    <a:pt x="47228" y="40232"/>
                    <a:pt x="47080" y="40232"/>
                  </a:cubicBezTo>
                  <a:cubicBezTo>
                    <a:pt x="47060" y="40236"/>
                    <a:pt x="47044" y="40237"/>
                    <a:pt x="47033" y="40237"/>
                  </a:cubicBezTo>
                  <a:cubicBezTo>
                    <a:pt x="46959" y="40237"/>
                    <a:pt x="47060" y="40161"/>
                    <a:pt x="47316" y="40084"/>
                  </a:cubicBezTo>
                  <a:cubicBezTo>
                    <a:pt x="47459" y="40020"/>
                    <a:pt x="47559" y="39991"/>
                    <a:pt x="47603" y="39991"/>
                  </a:cubicBezTo>
                  <a:close/>
                  <a:moveTo>
                    <a:pt x="70400" y="38872"/>
                  </a:moveTo>
                  <a:cubicBezTo>
                    <a:pt x="70595" y="38872"/>
                    <a:pt x="70176" y="39165"/>
                    <a:pt x="69200" y="39729"/>
                  </a:cubicBezTo>
                  <a:cubicBezTo>
                    <a:pt x="68549" y="40069"/>
                    <a:pt x="68006" y="40381"/>
                    <a:pt x="67909" y="40381"/>
                  </a:cubicBezTo>
                  <a:cubicBezTo>
                    <a:pt x="67905" y="40381"/>
                    <a:pt x="67901" y="40381"/>
                    <a:pt x="67899" y="40379"/>
                  </a:cubicBezTo>
                  <a:cubicBezTo>
                    <a:pt x="67780" y="40320"/>
                    <a:pt x="69407" y="39197"/>
                    <a:pt x="69939" y="38990"/>
                  </a:cubicBezTo>
                  <a:cubicBezTo>
                    <a:pt x="70176" y="38911"/>
                    <a:pt x="70329" y="38872"/>
                    <a:pt x="70400" y="38872"/>
                  </a:cubicBezTo>
                  <a:close/>
                  <a:moveTo>
                    <a:pt x="38541" y="39481"/>
                  </a:moveTo>
                  <a:cubicBezTo>
                    <a:pt x="39008" y="39481"/>
                    <a:pt x="39794" y="39574"/>
                    <a:pt x="40810" y="39758"/>
                  </a:cubicBezTo>
                  <a:lnTo>
                    <a:pt x="41638" y="39906"/>
                  </a:lnTo>
                  <a:lnTo>
                    <a:pt x="40722" y="40379"/>
                  </a:lnTo>
                  <a:cubicBezTo>
                    <a:pt x="40219" y="40646"/>
                    <a:pt x="39480" y="40912"/>
                    <a:pt x="39125" y="41000"/>
                  </a:cubicBezTo>
                  <a:cubicBezTo>
                    <a:pt x="38877" y="41058"/>
                    <a:pt x="38604" y="41090"/>
                    <a:pt x="38394" y="41090"/>
                  </a:cubicBezTo>
                  <a:cubicBezTo>
                    <a:pt x="38278" y="41090"/>
                    <a:pt x="38182" y="41081"/>
                    <a:pt x="38119" y="41060"/>
                  </a:cubicBezTo>
                  <a:cubicBezTo>
                    <a:pt x="37972" y="41000"/>
                    <a:pt x="37439" y="40882"/>
                    <a:pt x="36936" y="40793"/>
                  </a:cubicBezTo>
                  <a:lnTo>
                    <a:pt x="36049" y="40646"/>
                  </a:lnTo>
                  <a:lnTo>
                    <a:pt x="36700" y="40350"/>
                  </a:lnTo>
                  <a:cubicBezTo>
                    <a:pt x="37055" y="40192"/>
                    <a:pt x="37344" y="40113"/>
                    <a:pt x="37795" y="40113"/>
                  </a:cubicBezTo>
                  <a:cubicBezTo>
                    <a:pt x="38021" y="40113"/>
                    <a:pt x="38287" y="40133"/>
                    <a:pt x="38622" y="40172"/>
                  </a:cubicBezTo>
                  <a:cubicBezTo>
                    <a:pt x="38949" y="40207"/>
                    <a:pt x="39206" y="40224"/>
                    <a:pt x="39395" y="40224"/>
                  </a:cubicBezTo>
                  <a:cubicBezTo>
                    <a:pt x="39684" y="40224"/>
                    <a:pt x="39811" y="40185"/>
                    <a:pt x="39775" y="40113"/>
                  </a:cubicBezTo>
                  <a:cubicBezTo>
                    <a:pt x="39746" y="39995"/>
                    <a:pt x="39332" y="39877"/>
                    <a:pt x="38829" y="39847"/>
                  </a:cubicBezTo>
                  <a:cubicBezTo>
                    <a:pt x="38326" y="39788"/>
                    <a:pt x="38001" y="39699"/>
                    <a:pt x="38060" y="39581"/>
                  </a:cubicBezTo>
                  <a:cubicBezTo>
                    <a:pt x="38094" y="39514"/>
                    <a:pt x="38260" y="39481"/>
                    <a:pt x="38541" y="39481"/>
                  </a:cubicBezTo>
                  <a:close/>
                  <a:moveTo>
                    <a:pt x="48056" y="40468"/>
                  </a:moveTo>
                  <a:lnTo>
                    <a:pt x="47287" y="40882"/>
                  </a:lnTo>
                  <a:cubicBezTo>
                    <a:pt x="46873" y="41119"/>
                    <a:pt x="46370" y="41296"/>
                    <a:pt x="46193" y="41296"/>
                  </a:cubicBezTo>
                  <a:cubicBezTo>
                    <a:pt x="45956" y="41296"/>
                    <a:pt x="46193" y="41148"/>
                    <a:pt x="46932" y="40882"/>
                  </a:cubicBezTo>
                  <a:lnTo>
                    <a:pt x="48056" y="40468"/>
                  </a:lnTo>
                  <a:close/>
                  <a:moveTo>
                    <a:pt x="45139" y="41222"/>
                  </a:moveTo>
                  <a:cubicBezTo>
                    <a:pt x="45180" y="41222"/>
                    <a:pt x="45202" y="41237"/>
                    <a:pt x="45187" y="41267"/>
                  </a:cubicBezTo>
                  <a:cubicBezTo>
                    <a:pt x="45158" y="41326"/>
                    <a:pt x="45039" y="41385"/>
                    <a:pt x="44921" y="41385"/>
                  </a:cubicBezTo>
                  <a:cubicBezTo>
                    <a:pt x="44773" y="41385"/>
                    <a:pt x="44803" y="41355"/>
                    <a:pt x="44980" y="41267"/>
                  </a:cubicBezTo>
                  <a:cubicBezTo>
                    <a:pt x="45039" y="41237"/>
                    <a:pt x="45098" y="41222"/>
                    <a:pt x="45139" y="41222"/>
                  </a:cubicBezTo>
                  <a:close/>
                  <a:moveTo>
                    <a:pt x="44202" y="41047"/>
                  </a:moveTo>
                  <a:cubicBezTo>
                    <a:pt x="44276" y="41047"/>
                    <a:pt x="44315" y="41060"/>
                    <a:pt x="44300" y="41089"/>
                  </a:cubicBezTo>
                  <a:cubicBezTo>
                    <a:pt x="44270" y="41119"/>
                    <a:pt x="43886" y="41237"/>
                    <a:pt x="43413" y="41326"/>
                  </a:cubicBezTo>
                  <a:cubicBezTo>
                    <a:pt x="43102" y="41396"/>
                    <a:pt x="42920" y="41433"/>
                    <a:pt x="42856" y="41433"/>
                  </a:cubicBezTo>
                  <a:cubicBezTo>
                    <a:pt x="42785" y="41433"/>
                    <a:pt x="42857" y="41389"/>
                    <a:pt x="43058" y="41296"/>
                  </a:cubicBezTo>
                  <a:cubicBezTo>
                    <a:pt x="43435" y="41163"/>
                    <a:pt x="43978" y="41047"/>
                    <a:pt x="44202" y="41047"/>
                  </a:cubicBezTo>
                  <a:close/>
                  <a:moveTo>
                    <a:pt x="73232" y="41210"/>
                  </a:moveTo>
                  <a:cubicBezTo>
                    <a:pt x="73506" y="41210"/>
                    <a:pt x="73704" y="41236"/>
                    <a:pt x="73725" y="41296"/>
                  </a:cubicBezTo>
                  <a:cubicBezTo>
                    <a:pt x="73754" y="41385"/>
                    <a:pt x="73577" y="41503"/>
                    <a:pt x="73311" y="41622"/>
                  </a:cubicBezTo>
                  <a:cubicBezTo>
                    <a:pt x="73111" y="41688"/>
                    <a:pt x="72728" y="41721"/>
                    <a:pt x="72337" y="41721"/>
                  </a:cubicBezTo>
                  <a:cubicBezTo>
                    <a:pt x="72207" y="41721"/>
                    <a:pt x="72076" y="41718"/>
                    <a:pt x="71950" y="41710"/>
                  </a:cubicBezTo>
                  <a:cubicBezTo>
                    <a:pt x="71122" y="41622"/>
                    <a:pt x="71093" y="41622"/>
                    <a:pt x="71536" y="41444"/>
                  </a:cubicBezTo>
                  <a:cubicBezTo>
                    <a:pt x="71887" y="41308"/>
                    <a:pt x="72701" y="41210"/>
                    <a:pt x="73232" y="41210"/>
                  </a:cubicBezTo>
                  <a:close/>
                  <a:moveTo>
                    <a:pt x="35646" y="41027"/>
                  </a:moveTo>
                  <a:cubicBezTo>
                    <a:pt x="35887" y="41027"/>
                    <a:pt x="36188" y="41062"/>
                    <a:pt x="36641" y="41119"/>
                  </a:cubicBezTo>
                  <a:cubicBezTo>
                    <a:pt x="37321" y="41178"/>
                    <a:pt x="37853" y="41296"/>
                    <a:pt x="37853" y="41326"/>
                  </a:cubicBezTo>
                  <a:cubicBezTo>
                    <a:pt x="37824" y="41355"/>
                    <a:pt x="37114" y="41562"/>
                    <a:pt x="36256" y="41769"/>
                  </a:cubicBezTo>
                  <a:cubicBezTo>
                    <a:pt x="35544" y="41958"/>
                    <a:pt x="35040" y="42057"/>
                    <a:pt x="34796" y="42057"/>
                  </a:cubicBezTo>
                  <a:cubicBezTo>
                    <a:pt x="34695" y="42057"/>
                    <a:pt x="34638" y="42040"/>
                    <a:pt x="34630" y="42006"/>
                  </a:cubicBezTo>
                  <a:cubicBezTo>
                    <a:pt x="34571" y="41917"/>
                    <a:pt x="34364" y="41829"/>
                    <a:pt x="34157" y="41799"/>
                  </a:cubicBezTo>
                  <a:cubicBezTo>
                    <a:pt x="33831" y="41769"/>
                    <a:pt x="33891" y="41710"/>
                    <a:pt x="34571" y="41355"/>
                  </a:cubicBezTo>
                  <a:cubicBezTo>
                    <a:pt x="35027" y="41118"/>
                    <a:pt x="35258" y="41027"/>
                    <a:pt x="35646" y="41027"/>
                  </a:cubicBezTo>
                  <a:close/>
                  <a:moveTo>
                    <a:pt x="44999" y="41825"/>
                  </a:moveTo>
                  <a:cubicBezTo>
                    <a:pt x="45021" y="41825"/>
                    <a:pt x="44997" y="41844"/>
                    <a:pt x="44921" y="41888"/>
                  </a:cubicBezTo>
                  <a:cubicBezTo>
                    <a:pt x="44714" y="42006"/>
                    <a:pt x="44359" y="42154"/>
                    <a:pt x="44123" y="42183"/>
                  </a:cubicBezTo>
                  <a:cubicBezTo>
                    <a:pt x="44073" y="42196"/>
                    <a:pt x="44042" y="42202"/>
                    <a:pt x="44027" y="42202"/>
                  </a:cubicBezTo>
                  <a:cubicBezTo>
                    <a:pt x="43972" y="42202"/>
                    <a:pt x="44156" y="42117"/>
                    <a:pt x="44507" y="41976"/>
                  </a:cubicBezTo>
                  <a:cubicBezTo>
                    <a:pt x="44788" y="41883"/>
                    <a:pt x="44962" y="41825"/>
                    <a:pt x="44999" y="41825"/>
                  </a:cubicBezTo>
                  <a:close/>
                  <a:moveTo>
                    <a:pt x="71520" y="42040"/>
                  </a:moveTo>
                  <a:cubicBezTo>
                    <a:pt x="72067" y="42040"/>
                    <a:pt x="72564" y="42113"/>
                    <a:pt x="72423" y="42213"/>
                  </a:cubicBezTo>
                  <a:cubicBezTo>
                    <a:pt x="72364" y="42302"/>
                    <a:pt x="71921" y="42361"/>
                    <a:pt x="71477" y="42361"/>
                  </a:cubicBezTo>
                  <a:cubicBezTo>
                    <a:pt x="70501" y="42361"/>
                    <a:pt x="70087" y="42213"/>
                    <a:pt x="70767" y="42095"/>
                  </a:cubicBezTo>
                  <a:cubicBezTo>
                    <a:pt x="70987" y="42056"/>
                    <a:pt x="71259" y="42040"/>
                    <a:pt x="71520" y="42040"/>
                  </a:cubicBezTo>
                  <a:close/>
                  <a:moveTo>
                    <a:pt x="81680" y="20507"/>
                  </a:moveTo>
                  <a:lnTo>
                    <a:pt x="81384" y="21187"/>
                  </a:lnTo>
                  <a:cubicBezTo>
                    <a:pt x="81236" y="21571"/>
                    <a:pt x="81088" y="22045"/>
                    <a:pt x="81059" y="22281"/>
                  </a:cubicBezTo>
                  <a:cubicBezTo>
                    <a:pt x="81029" y="22606"/>
                    <a:pt x="81118" y="22754"/>
                    <a:pt x="81591" y="23139"/>
                  </a:cubicBezTo>
                  <a:lnTo>
                    <a:pt x="82153" y="23612"/>
                  </a:lnTo>
                  <a:lnTo>
                    <a:pt x="81532" y="24854"/>
                  </a:lnTo>
                  <a:cubicBezTo>
                    <a:pt x="81177" y="25534"/>
                    <a:pt x="80378" y="26806"/>
                    <a:pt x="79728" y="27663"/>
                  </a:cubicBezTo>
                  <a:cubicBezTo>
                    <a:pt x="77924" y="30059"/>
                    <a:pt x="77983" y="29940"/>
                    <a:pt x="78308" y="30473"/>
                  </a:cubicBezTo>
                  <a:cubicBezTo>
                    <a:pt x="78545" y="30916"/>
                    <a:pt x="78545" y="31005"/>
                    <a:pt x="78072" y="31715"/>
                  </a:cubicBezTo>
                  <a:cubicBezTo>
                    <a:pt x="77806" y="32129"/>
                    <a:pt x="76741" y="33371"/>
                    <a:pt x="75706" y="34495"/>
                  </a:cubicBezTo>
                  <a:cubicBezTo>
                    <a:pt x="74671" y="35618"/>
                    <a:pt x="73843" y="36683"/>
                    <a:pt x="73843" y="36831"/>
                  </a:cubicBezTo>
                  <a:cubicBezTo>
                    <a:pt x="73843" y="36979"/>
                    <a:pt x="73932" y="37304"/>
                    <a:pt x="74020" y="37600"/>
                  </a:cubicBezTo>
                  <a:cubicBezTo>
                    <a:pt x="74198" y="38014"/>
                    <a:pt x="74139" y="38162"/>
                    <a:pt x="73754" y="38576"/>
                  </a:cubicBezTo>
                  <a:cubicBezTo>
                    <a:pt x="72778" y="39640"/>
                    <a:pt x="71181" y="40764"/>
                    <a:pt x="70442" y="40941"/>
                  </a:cubicBezTo>
                  <a:cubicBezTo>
                    <a:pt x="70028" y="41030"/>
                    <a:pt x="69170" y="41385"/>
                    <a:pt x="68461" y="41710"/>
                  </a:cubicBezTo>
                  <a:cubicBezTo>
                    <a:pt x="67825" y="42002"/>
                    <a:pt x="67283" y="42222"/>
                    <a:pt x="67135" y="42222"/>
                  </a:cubicBezTo>
                  <a:cubicBezTo>
                    <a:pt x="67118" y="42222"/>
                    <a:pt x="67106" y="42219"/>
                    <a:pt x="67100" y="42213"/>
                  </a:cubicBezTo>
                  <a:cubicBezTo>
                    <a:pt x="67079" y="42192"/>
                    <a:pt x="67032" y="42182"/>
                    <a:pt x="66969" y="42182"/>
                  </a:cubicBezTo>
                  <a:cubicBezTo>
                    <a:pt x="66853" y="42182"/>
                    <a:pt x="66681" y="42215"/>
                    <a:pt x="66509" y="42272"/>
                  </a:cubicBezTo>
                  <a:cubicBezTo>
                    <a:pt x="66491" y="42278"/>
                    <a:pt x="66479" y="42281"/>
                    <a:pt x="66473" y="42281"/>
                  </a:cubicBezTo>
                  <a:cubicBezTo>
                    <a:pt x="66383" y="42281"/>
                    <a:pt x="67382" y="41716"/>
                    <a:pt x="68845" y="40971"/>
                  </a:cubicBezTo>
                  <a:cubicBezTo>
                    <a:pt x="70383" y="40172"/>
                    <a:pt x="71654" y="39463"/>
                    <a:pt x="71684" y="39433"/>
                  </a:cubicBezTo>
                  <a:cubicBezTo>
                    <a:pt x="71718" y="39366"/>
                    <a:pt x="71707" y="39329"/>
                    <a:pt x="71638" y="39329"/>
                  </a:cubicBezTo>
                  <a:cubicBezTo>
                    <a:pt x="71403" y="39329"/>
                    <a:pt x="70492" y="39755"/>
                    <a:pt x="68342" y="40853"/>
                  </a:cubicBezTo>
                  <a:cubicBezTo>
                    <a:pt x="66627" y="41740"/>
                    <a:pt x="65208" y="42420"/>
                    <a:pt x="65149" y="42420"/>
                  </a:cubicBezTo>
                  <a:cubicBezTo>
                    <a:pt x="65030" y="42361"/>
                    <a:pt x="66391" y="41562"/>
                    <a:pt x="67928" y="40764"/>
                  </a:cubicBezTo>
                  <a:cubicBezTo>
                    <a:pt x="69791" y="39788"/>
                    <a:pt x="72808" y="37925"/>
                    <a:pt x="72749" y="37777"/>
                  </a:cubicBezTo>
                  <a:cubicBezTo>
                    <a:pt x="72730" y="37730"/>
                    <a:pt x="72696" y="37704"/>
                    <a:pt x="72637" y="37704"/>
                  </a:cubicBezTo>
                  <a:cubicBezTo>
                    <a:pt x="72514" y="37704"/>
                    <a:pt x="72283" y="37821"/>
                    <a:pt x="71861" y="38102"/>
                  </a:cubicBezTo>
                  <a:cubicBezTo>
                    <a:pt x="71623" y="38262"/>
                    <a:pt x="71337" y="38373"/>
                    <a:pt x="71216" y="38373"/>
                  </a:cubicBezTo>
                  <a:cubicBezTo>
                    <a:pt x="71202" y="38373"/>
                    <a:pt x="71190" y="38372"/>
                    <a:pt x="71181" y="38369"/>
                  </a:cubicBezTo>
                  <a:cubicBezTo>
                    <a:pt x="71150" y="38348"/>
                    <a:pt x="71092" y="38338"/>
                    <a:pt x="71018" y="38338"/>
                  </a:cubicBezTo>
                  <a:cubicBezTo>
                    <a:pt x="70883" y="38338"/>
                    <a:pt x="70692" y="38370"/>
                    <a:pt x="70501" y="38428"/>
                  </a:cubicBezTo>
                  <a:cubicBezTo>
                    <a:pt x="70414" y="38451"/>
                    <a:pt x="70348" y="38465"/>
                    <a:pt x="70308" y="38465"/>
                  </a:cubicBezTo>
                  <a:cubicBezTo>
                    <a:pt x="70144" y="38465"/>
                    <a:pt x="70403" y="38230"/>
                    <a:pt x="71329" y="37422"/>
                  </a:cubicBezTo>
                  <a:cubicBezTo>
                    <a:pt x="72361" y="36543"/>
                    <a:pt x="72899" y="35948"/>
                    <a:pt x="72752" y="35948"/>
                  </a:cubicBezTo>
                  <a:cubicBezTo>
                    <a:pt x="72671" y="35948"/>
                    <a:pt x="72385" y="36127"/>
                    <a:pt x="71861" y="36535"/>
                  </a:cubicBezTo>
                  <a:cubicBezTo>
                    <a:pt x="71783" y="36591"/>
                    <a:pt x="71725" y="36622"/>
                    <a:pt x="71678" y="36622"/>
                  </a:cubicBezTo>
                  <a:cubicBezTo>
                    <a:pt x="71601" y="36622"/>
                    <a:pt x="71550" y="36541"/>
                    <a:pt x="71477" y="36358"/>
                  </a:cubicBezTo>
                  <a:cubicBezTo>
                    <a:pt x="71388" y="36151"/>
                    <a:pt x="71329" y="35973"/>
                    <a:pt x="71329" y="35973"/>
                  </a:cubicBezTo>
                  <a:cubicBezTo>
                    <a:pt x="71329" y="35973"/>
                    <a:pt x="72453" y="35323"/>
                    <a:pt x="73872" y="34524"/>
                  </a:cubicBezTo>
                  <a:cubicBezTo>
                    <a:pt x="75262" y="33755"/>
                    <a:pt x="76416" y="33075"/>
                    <a:pt x="76445" y="32986"/>
                  </a:cubicBezTo>
                  <a:cubicBezTo>
                    <a:pt x="76496" y="32901"/>
                    <a:pt x="76496" y="32855"/>
                    <a:pt x="76430" y="32855"/>
                  </a:cubicBezTo>
                  <a:cubicBezTo>
                    <a:pt x="76267" y="32855"/>
                    <a:pt x="75709" y="33133"/>
                    <a:pt x="74553" y="33785"/>
                  </a:cubicBezTo>
                  <a:cubicBezTo>
                    <a:pt x="73577" y="34317"/>
                    <a:pt x="72335" y="34909"/>
                    <a:pt x="71802" y="35086"/>
                  </a:cubicBezTo>
                  <a:lnTo>
                    <a:pt x="70797" y="35411"/>
                  </a:lnTo>
                  <a:lnTo>
                    <a:pt x="71211" y="34997"/>
                  </a:lnTo>
                  <a:cubicBezTo>
                    <a:pt x="71641" y="34567"/>
                    <a:pt x="72088" y="34207"/>
                    <a:pt x="72182" y="34207"/>
                  </a:cubicBezTo>
                  <a:cubicBezTo>
                    <a:pt x="72210" y="34207"/>
                    <a:pt x="72206" y="34241"/>
                    <a:pt x="72157" y="34317"/>
                  </a:cubicBezTo>
                  <a:cubicBezTo>
                    <a:pt x="72068" y="34435"/>
                    <a:pt x="72039" y="34554"/>
                    <a:pt x="72098" y="34583"/>
                  </a:cubicBezTo>
                  <a:cubicBezTo>
                    <a:pt x="72099" y="34584"/>
                    <a:pt x="72101" y="34584"/>
                    <a:pt x="72103" y="34584"/>
                  </a:cubicBezTo>
                  <a:cubicBezTo>
                    <a:pt x="72337" y="34584"/>
                    <a:pt x="77304" y="31417"/>
                    <a:pt x="77421" y="31212"/>
                  </a:cubicBezTo>
                  <a:cubicBezTo>
                    <a:pt x="77458" y="31129"/>
                    <a:pt x="77443" y="31087"/>
                    <a:pt x="77375" y="31087"/>
                  </a:cubicBezTo>
                  <a:cubicBezTo>
                    <a:pt x="77225" y="31087"/>
                    <a:pt x="76813" y="31296"/>
                    <a:pt x="76120" y="31744"/>
                  </a:cubicBezTo>
                  <a:cubicBezTo>
                    <a:pt x="75458" y="32142"/>
                    <a:pt x="74351" y="32555"/>
                    <a:pt x="74041" y="32555"/>
                  </a:cubicBezTo>
                  <a:cubicBezTo>
                    <a:pt x="73936" y="32555"/>
                    <a:pt x="73922" y="32507"/>
                    <a:pt x="74050" y="32395"/>
                  </a:cubicBezTo>
                  <a:cubicBezTo>
                    <a:pt x="74227" y="32277"/>
                    <a:pt x="74375" y="31951"/>
                    <a:pt x="74405" y="31685"/>
                  </a:cubicBezTo>
                  <a:cubicBezTo>
                    <a:pt x="74464" y="31271"/>
                    <a:pt x="74612" y="31123"/>
                    <a:pt x="75469" y="30591"/>
                  </a:cubicBezTo>
                  <a:cubicBezTo>
                    <a:pt x="76356" y="30029"/>
                    <a:pt x="76445" y="29940"/>
                    <a:pt x="76297" y="29674"/>
                  </a:cubicBezTo>
                  <a:cubicBezTo>
                    <a:pt x="76149" y="29379"/>
                    <a:pt x="76238" y="29319"/>
                    <a:pt x="77332" y="28698"/>
                  </a:cubicBezTo>
                  <a:cubicBezTo>
                    <a:pt x="78427" y="28107"/>
                    <a:pt x="78900" y="27722"/>
                    <a:pt x="78693" y="27634"/>
                  </a:cubicBezTo>
                  <a:lnTo>
                    <a:pt x="78693" y="27634"/>
                  </a:lnTo>
                  <a:cubicBezTo>
                    <a:pt x="78663" y="27634"/>
                    <a:pt x="77746" y="28107"/>
                    <a:pt x="76682" y="28728"/>
                  </a:cubicBezTo>
                  <a:cubicBezTo>
                    <a:pt x="74956" y="29711"/>
                    <a:pt x="74166" y="30113"/>
                    <a:pt x="73919" y="30113"/>
                  </a:cubicBezTo>
                  <a:cubicBezTo>
                    <a:pt x="73832" y="30113"/>
                    <a:pt x="73812" y="30063"/>
                    <a:pt x="73843" y="29970"/>
                  </a:cubicBezTo>
                  <a:cubicBezTo>
                    <a:pt x="73902" y="29822"/>
                    <a:pt x="74079" y="29645"/>
                    <a:pt x="74257" y="29586"/>
                  </a:cubicBezTo>
                  <a:cubicBezTo>
                    <a:pt x="74878" y="29349"/>
                    <a:pt x="79018" y="26687"/>
                    <a:pt x="78988" y="26569"/>
                  </a:cubicBezTo>
                  <a:cubicBezTo>
                    <a:pt x="78969" y="26523"/>
                    <a:pt x="78937" y="26496"/>
                    <a:pt x="78878" y="26496"/>
                  </a:cubicBezTo>
                  <a:cubicBezTo>
                    <a:pt x="78672" y="26496"/>
                    <a:pt x="78132" y="26823"/>
                    <a:pt x="76593" y="27811"/>
                  </a:cubicBezTo>
                  <a:cubicBezTo>
                    <a:pt x="75614" y="28416"/>
                    <a:pt x="74776" y="28936"/>
                    <a:pt x="74705" y="28936"/>
                  </a:cubicBezTo>
                  <a:cubicBezTo>
                    <a:pt x="74703" y="28936"/>
                    <a:pt x="74701" y="28936"/>
                    <a:pt x="74700" y="28935"/>
                  </a:cubicBezTo>
                  <a:cubicBezTo>
                    <a:pt x="74671" y="28935"/>
                    <a:pt x="74967" y="28610"/>
                    <a:pt x="75321" y="28225"/>
                  </a:cubicBezTo>
                  <a:cubicBezTo>
                    <a:pt x="75913" y="27604"/>
                    <a:pt x="76268" y="27397"/>
                    <a:pt x="78042" y="26599"/>
                  </a:cubicBezTo>
                  <a:cubicBezTo>
                    <a:pt x="79166" y="26096"/>
                    <a:pt x="80112" y="25682"/>
                    <a:pt x="80201" y="25652"/>
                  </a:cubicBezTo>
                  <a:cubicBezTo>
                    <a:pt x="80260" y="25623"/>
                    <a:pt x="80230" y="25534"/>
                    <a:pt x="80142" y="25475"/>
                  </a:cubicBezTo>
                  <a:cubicBezTo>
                    <a:pt x="80122" y="25456"/>
                    <a:pt x="80089" y="25446"/>
                    <a:pt x="80042" y="25446"/>
                  </a:cubicBezTo>
                  <a:cubicBezTo>
                    <a:pt x="79874" y="25446"/>
                    <a:pt x="79533" y="25569"/>
                    <a:pt x="79048" y="25800"/>
                  </a:cubicBezTo>
                  <a:cubicBezTo>
                    <a:pt x="78566" y="26026"/>
                    <a:pt x="78330" y="26137"/>
                    <a:pt x="78280" y="26137"/>
                  </a:cubicBezTo>
                  <a:cubicBezTo>
                    <a:pt x="78231" y="26137"/>
                    <a:pt x="78357" y="26033"/>
                    <a:pt x="78604" y="25830"/>
                  </a:cubicBezTo>
                  <a:cubicBezTo>
                    <a:pt x="78900" y="25593"/>
                    <a:pt x="79225" y="25357"/>
                    <a:pt x="79373" y="25298"/>
                  </a:cubicBezTo>
                  <a:cubicBezTo>
                    <a:pt x="79491" y="25238"/>
                    <a:pt x="79669" y="25061"/>
                    <a:pt x="79728" y="24913"/>
                  </a:cubicBezTo>
                  <a:cubicBezTo>
                    <a:pt x="79816" y="24765"/>
                    <a:pt x="79964" y="24558"/>
                    <a:pt x="80112" y="24470"/>
                  </a:cubicBezTo>
                  <a:cubicBezTo>
                    <a:pt x="80260" y="24381"/>
                    <a:pt x="80378" y="24233"/>
                    <a:pt x="80378" y="24115"/>
                  </a:cubicBezTo>
                  <a:cubicBezTo>
                    <a:pt x="80363" y="24037"/>
                    <a:pt x="80331" y="24000"/>
                    <a:pt x="80273" y="24000"/>
                  </a:cubicBezTo>
                  <a:cubicBezTo>
                    <a:pt x="80222" y="24000"/>
                    <a:pt x="80151" y="24029"/>
                    <a:pt x="80053" y="24085"/>
                  </a:cubicBezTo>
                  <a:cubicBezTo>
                    <a:pt x="79876" y="24203"/>
                    <a:pt x="79225" y="24529"/>
                    <a:pt x="78604" y="24795"/>
                  </a:cubicBezTo>
                  <a:cubicBezTo>
                    <a:pt x="77998" y="25079"/>
                    <a:pt x="77708" y="25205"/>
                    <a:pt x="77561" y="25205"/>
                  </a:cubicBezTo>
                  <a:cubicBezTo>
                    <a:pt x="77479" y="25205"/>
                    <a:pt x="77442" y="25165"/>
                    <a:pt x="77421" y="25091"/>
                  </a:cubicBezTo>
                  <a:cubicBezTo>
                    <a:pt x="77362" y="24972"/>
                    <a:pt x="77362" y="24854"/>
                    <a:pt x="77362" y="24854"/>
                  </a:cubicBezTo>
                  <a:cubicBezTo>
                    <a:pt x="77392" y="24824"/>
                    <a:pt x="78042" y="24529"/>
                    <a:pt x="78811" y="24144"/>
                  </a:cubicBezTo>
                  <a:cubicBezTo>
                    <a:pt x="80112" y="23523"/>
                    <a:pt x="80437" y="23316"/>
                    <a:pt x="80230" y="23227"/>
                  </a:cubicBezTo>
                  <a:cubicBezTo>
                    <a:pt x="80227" y="23226"/>
                    <a:pt x="80223" y="23225"/>
                    <a:pt x="80217" y="23225"/>
                  </a:cubicBezTo>
                  <a:cubicBezTo>
                    <a:pt x="80102" y="23225"/>
                    <a:pt x="79451" y="23484"/>
                    <a:pt x="78693" y="23849"/>
                  </a:cubicBezTo>
                  <a:cubicBezTo>
                    <a:pt x="77804" y="24264"/>
                    <a:pt x="77471" y="24414"/>
                    <a:pt x="77208" y="24414"/>
                  </a:cubicBezTo>
                  <a:cubicBezTo>
                    <a:pt x="77059" y="24414"/>
                    <a:pt x="76933" y="24367"/>
                    <a:pt x="76741" y="24292"/>
                  </a:cubicBezTo>
                  <a:cubicBezTo>
                    <a:pt x="76445" y="24144"/>
                    <a:pt x="76209" y="23996"/>
                    <a:pt x="76238" y="23967"/>
                  </a:cubicBezTo>
                  <a:cubicBezTo>
                    <a:pt x="76268" y="23908"/>
                    <a:pt x="76800" y="23671"/>
                    <a:pt x="77421" y="23405"/>
                  </a:cubicBezTo>
                  <a:cubicBezTo>
                    <a:pt x="79728" y="22370"/>
                    <a:pt x="81029" y="21719"/>
                    <a:pt x="80940" y="21601"/>
                  </a:cubicBezTo>
                  <a:cubicBezTo>
                    <a:pt x="80932" y="21590"/>
                    <a:pt x="80912" y="21584"/>
                    <a:pt x="80882" y="21584"/>
                  </a:cubicBezTo>
                  <a:cubicBezTo>
                    <a:pt x="80596" y="21584"/>
                    <a:pt x="79371" y="22079"/>
                    <a:pt x="78220" y="22695"/>
                  </a:cubicBezTo>
                  <a:cubicBezTo>
                    <a:pt x="77717" y="22991"/>
                    <a:pt x="77125" y="23257"/>
                    <a:pt x="76948" y="23346"/>
                  </a:cubicBezTo>
                  <a:cubicBezTo>
                    <a:pt x="76813" y="23394"/>
                    <a:pt x="76725" y="23416"/>
                    <a:pt x="76680" y="23416"/>
                  </a:cubicBezTo>
                  <a:cubicBezTo>
                    <a:pt x="76312" y="23416"/>
                    <a:pt x="78767" y="21922"/>
                    <a:pt x="80822" y="20921"/>
                  </a:cubicBezTo>
                  <a:lnTo>
                    <a:pt x="81680" y="20507"/>
                  </a:lnTo>
                  <a:close/>
                  <a:moveTo>
                    <a:pt x="33715" y="42058"/>
                  </a:moveTo>
                  <a:cubicBezTo>
                    <a:pt x="33757" y="42058"/>
                    <a:pt x="33795" y="42060"/>
                    <a:pt x="33831" y="42065"/>
                  </a:cubicBezTo>
                  <a:cubicBezTo>
                    <a:pt x="34393" y="42124"/>
                    <a:pt x="34186" y="42272"/>
                    <a:pt x="33063" y="42568"/>
                  </a:cubicBezTo>
                  <a:cubicBezTo>
                    <a:pt x="32643" y="42669"/>
                    <a:pt x="32385" y="42722"/>
                    <a:pt x="32273" y="42722"/>
                  </a:cubicBezTo>
                  <a:cubicBezTo>
                    <a:pt x="32188" y="42722"/>
                    <a:pt x="32187" y="42691"/>
                    <a:pt x="32264" y="42627"/>
                  </a:cubicBezTo>
                  <a:cubicBezTo>
                    <a:pt x="32588" y="42330"/>
                    <a:pt x="33282" y="42058"/>
                    <a:pt x="33715" y="42058"/>
                  </a:cubicBezTo>
                  <a:close/>
                  <a:moveTo>
                    <a:pt x="41354" y="41845"/>
                  </a:moveTo>
                  <a:cubicBezTo>
                    <a:pt x="41446" y="41845"/>
                    <a:pt x="41280" y="41933"/>
                    <a:pt x="40929" y="42095"/>
                  </a:cubicBezTo>
                  <a:cubicBezTo>
                    <a:pt x="40331" y="42370"/>
                    <a:pt x="40139" y="42512"/>
                    <a:pt x="40339" y="42512"/>
                  </a:cubicBezTo>
                  <a:cubicBezTo>
                    <a:pt x="40506" y="42512"/>
                    <a:pt x="40941" y="42414"/>
                    <a:pt x="41638" y="42213"/>
                  </a:cubicBezTo>
                  <a:cubicBezTo>
                    <a:pt x="42521" y="41979"/>
                    <a:pt x="43063" y="41860"/>
                    <a:pt x="43246" y="41860"/>
                  </a:cubicBezTo>
                  <a:cubicBezTo>
                    <a:pt x="43455" y="41860"/>
                    <a:pt x="43195" y="42016"/>
                    <a:pt x="42437" y="42331"/>
                  </a:cubicBezTo>
                  <a:cubicBezTo>
                    <a:pt x="41343" y="42775"/>
                    <a:pt x="41047" y="42834"/>
                    <a:pt x="39509" y="42864"/>
                  </a:cubicBezTo>
                  <a:cubicBezTo>
                    <a:pt x="38533" y="42864"/>
                    <a:pt x="37794" y="42864"/>
                    <a:pt x="37824" y="42834"/>
                  </a:cubicBezTo>
                  <a:cubicBezTo>
                    <a:pt x="37824" y="42804"/>
                    <a:pt x="38711" y="42538"/>
                    <a:pt x="39805" y="42243"/>
                  </a:cubicBezTo>
                  <a:cubicBezTo>
                    <a:pt x="40769" y="41969"/>
                    <a:pt x="41244" y="41845"/>
                    <a:pt x="41354" y="41845"/>
                  </a:cubicBezTo>
                  <a:close/>
                  <a:moveTo>
                    <a:pt x="84863" y="0"/>
                  </a:moveTo>
                  <a:cubicBezTo>
                    <a:pt x="84829" y="0"/>
                    <a:pt x="84792" y="5"/>
                    <a:pt x="84755" y="13"/>
                  </a:cubicBezTo>
                  <a:cubicBezTo>
                    <a:pt x="84578" y="43"/>
                    <a:pt x="83631" y="1226"/>
                    <a:pt x="82360" y="3000"/>
                  </a:cubicBezTo>
                  <a:cubicBezTo>
                    <a:pt x="81206" y="4597"/>
                    <a:pt x="79609" y="6726"/>
                    <a:pt x="78841" y="7732"/>
                  </a:cubicBezTo>
                  <a:cubicBezTo>
                    <a:pt x="78042" y="8707"/>
                    <a:pt x="76978" y="10097"/>
                    <a:pt x="76475" y="10807"/>
                  </a:cubicBezTo>
                  <a:cubicBezTo>
                    <a:pt x="75144" y="12611"/>
                    <a:pt x="69939" y="18851"/>
                    <a:pt x="66450" y="22843"/>
                  </a:cubicBezTo>
                  <a:cubicBezTo>
                    <a:pt x="62812" y="26983"/>
                    <a:pt x="59678" y="30325"/>
                    <a:pt x="57075" y="32809"/>
                  </a:cubicBezTo>
                  <a:lnTo>
                    <a:pt x="55094" y="34672"/>
                  </a:lnTo>
                  <a:lnTo>
                    <a:pt x="54029" y="34524"/>
                  </a:lnTo>
                  <a:cubicBezTo>
                    <a:pt x="51516" y="34169"/>
                    <a:pt x="50954" y="34021"/>
                    <a:pt x="50717" y="33607"/>
                  </a:cubicBezTo>
                  <a:cubicBezTo>
                    <a:pt x="50510" y="33282"/>
                    <a:pt x="50067" y="33134"/>
                    <a:pt x="48026" y="32720"/>
                  </a:cubicBezTo>
                  <a:cubicBezTo>
                    <a:pt x="45601" y="32247"/>
                    <a:pt x="45601" y="32247"/>
                    <a:pt x="45601" y="31774"/>
                  </a:cubicBezTo>
                  <a:cubicBezTo>
                    <a:pt x="45601" y="31094"/>
                    <a:pt x="45305" y="31005"/>
                    <a:pt x="42437" y="30621"/>
                  </a:cubicBezTo>
                  <a:cubicBezTo>
                    <a:pt x="39716" y="30266"/>
                    <a:pt x="39361" y="30147"/>
                    <a:pt x="39361" y="29733"/>
                  </a:cubicBezTo>
                  <a:cubicBezTo>
                    <a:pt x="39361" y="29556"/>
                    <a:pt x="39184" y="29319"/>
                    <a:pt x="39007" y="29172"/>
                  </a:cubicBezTo>
                  <a:cubicBezTo>
                    <a:pt x="38499" y="28805"/>
                    <a:pt x="36431" y="28519"/>
                    <a:pt x="34060" y="28519"/>
                  </a:cubicBezTo>
                  <a:cubicBezTo>
                    <a:pt x="33945" y="28519"/>
                    <a:pt x="33829" y="28520"/>
                    <a:pt x="33713" y="28521"/>
                  </a:cubicBezTo>
                  <a:cubicBezTo>
                    <a:pt x="30992" y="28521"/>
                    <a:pt x="30371" y="28462"/>
                    <a:pt x="30431" y="28225"/>
                  </a:cubicBezTo>
                  <a:cubicBezTo>
                    <a:pt x="30497" y="27894"/>
                    <a:pt x="29876" y="27720"/>
                    <a:pt x="28978" y="27720"/>
                  </a:cubicBezTo>
                  <a:cubicBezTo>
                    <a:pt x="28275" y="27720"/>
                    <a:pt x="27401" y="27827"/>
                    <a:pt x="26557" y="28048"/>
                  </a:cubicBezTo>
                  <a:cubicBezTo>
                    <a:pt x="26083" y="28181"/>
                    <a:pt x="25802" y="28247"/>
                    <a:pt x="25614" y="28247"/>
                  </a:cubicBezTo>
                  <a:cubicBezTo>
                    <a:pt x="25425" y="28247"/>
                    <a:pt x="25329" y="28181"/>
                    <a:pt x="25226" y="28048"/>
                  </a:cubicBezTo>
                  <a:cubicBezTo>
                    <a:pt x="25094" y="27894"/>
                    <a:pt x="24950" y="27810"/>
                    <a:pt x="24711" y="27810"/>
                  </a:cubicBezTo>
                  <a:cubicBezTo>
                    <a:pt x="24305" y="27810"/>
                    <a:pt x="23626" y="28052"/>
                    <a:pt x="22269" y="28610"/>
                  </a:cubicBezTo>
                  <a:lnTo>
                    <a:pt x="20406" y="29379"/>
                  </a:lnTo>
                  <a:lnTo>
                    <a:pt x="20110" y="28965"/>
                  </a:lnTo>
                  <a:lnTo>
                    <a:pt x="19814" y="28580"/>
                  </a:lnTo>
                  <a:lnTo>
                    <a:pt x="18720" y="29024"/>
                  </a:lnTo>
                  <a:cubicBezTo>
                    <a:pt x="17774" y="29408"/>
                    <a:pt x="15704" y="30532"/>
                    <a:pt x="14846" y="31094"/>
                  </a:cubicBezTo>
                  <a:cubicBezTo>
                    <a:pt x="14742" y="31168"/>
                    <a:pt x="14661" y="31205"/>
                    <a:pt x="14598" y="31205"/>
                  </a:cubicBezTo>
                  <a:cubicBezTo>
                    <a:pt x="14535" y="31205"/>
                    <a:pt x="14491" y="31168"/>
                    <a:pt x="14461" y="31094"/>
                  </a:cubicBezTo>
                  <a:cubicBezTo>
                    <a:pt x="14432" y="30975"/>
                    <a:pt x="14254" y="30828"/>
                    <a:pt x="14107" y="30768"/>
                  </a:cubicBezTo>
                  <a:cubicBezTo>
                    <a:pt x="14077" y="30757"/>
                    <a:pt x="14046" y="30751"/>
                    <a:pt x="14011" y="30751"/>
                  </a:cubicBezTo>
                  <a:cubicBezTo>
                    <a:pt x="13766" y="30751"/>
                    <a:pt x="13346" y="31049"/>
                    <a:pt x="12155" y="31981"/>
                  </a:cubicBezTo>
                  <a:cubicBezTo>
                    <a:pt x="11268" y="32691"/>
                    <a:pt x="10026" y="33785"/>
                    <a:pt x="9405" y="34376"/>
                  </a:cubicBezTo>
                  <a:cubicBezTo>
                    <a:pt x="8624" y="35133"/>
                    <a:pt x="8373" y="35360"/>
                    <a:pt x="8153" y="35360"/>
                  </a:cubicBezTo>
                  <a:cubicBezTo>
                    <a:pt x="8097" y="35360"/>
                    <a:pt x="8044" y="35346"/>
                    <a:pt x="7985" y="35323"/>
                  </a:cubicBezTo>
                  <a:cubicBezTo>
                    <a:pt x="7887" y="35274"/>
                    <a:pt x="7763" y="35252"/>
                    <a:pt x="7646" y="35252"/>
                  </a:cubicBezTo>
                  <a:cubicBezTo>
                    <a:pt x="7550" y="35252"/>
                    <a:pt x="7460" y="35266"/>
                    <a:pt x="7394" y="35293"/>
                  </a:cubicBezTo>
                  <a:cubicBezTo>
                    <a:pt x="6980" y="35441"/>
                    <a:pt x="5324" y="37422"/>
                    <a:pt x="3815" y="39611"/>
                  </a:cubicBezTo>
                  <a:cubicBezTo>
                    <a:pt x="2802" y="41085"/>
                    <a:pt x="2488" y="41500"/>
                    <a:pt x="2301" y="41500"/>
                  </a:cubicBezTo>
                  <a:cubicBezTo>
                    <a:pt x="2248" y="41500"/>
                    <a:pt x="2205" y="41467"/>
                    <a:pt x="2159" y="41415"/>
                  </a:cubicBezTo>
                  <a:cubicBezTo>
                    <a:pt x="2041" y="41296"/>
                    <a:pt x="1804" y="41178"/>
                    <a:pt x="1686" y="41178"/>
                  </a:cubicBezTo>
                  <a:cubicBezTo>
                    <a:pt x="1420" y="41178"/>
                    <a:pt x="769" y="41858"/>
                    <a:pt x="1" y="42923"/>
                  </a:cubicBezTo>
                  <a:lnTo>
                    <a:pt x="976" y="42923"/>
                  </a:lnTo>
                  <a:cubicBezTo>
                    <a:pt x="1213" y="42597"/>
                    <a:pt x="1390" y="42361"/>
                    <a:pt x="1450" y="42361"/>
                  </a:cubicBezTo>
                  <a:cubicBezTo>
                    <a:pt x="1452" y="42359"/>
                    <a:pt x="1454" y="42358"/>
                    <a:pt x="1456" y="42358"/>
                  </a:cubicBezTo>
                  <a:cubicBezTo>
                    <a:pt x="1490" y="42358"/>
                    <a:pt x="1570" y="42553"/>
                    <a:pt x="1597" y="42775"/>
                  </a:cubicBezTo>
                  <a:cubicBezTo>
                    <a:pt x="1627" y="42834"/>
                    <a:pt x="1627" y="42864"/>
                    <a:pt x="1657" y="42923"/>
                  </a:cubicBezTo>
                  <a:lnTo>
                    <a:pt x="2544" y="42923"/>
                  </a:lnTo>
                  <a:cubicBezTo>
                    <a:pt x="2721" y="42686"/>
                    <a:pt x="3520" y="41592"/>
                    <a:pt x="4348" y="40350"/>
                  </a:cubicBezTo>
                  <a:cubicBezTo>
                    <a:pt x="5649" y="38428"/>
                    <a:pt x="7246" y="36358"/>
                    <a:pt x="7423" y="36269"/>
                  </a:cubicBezTo>
                  <a:cubicBezTo>
                    <a:pt x="7453" y="36269"/>
                    <a:pt x="7571" y="36387"/>
                    <a:pt x="7660" y="36535"/>
                  </a:cubicBezTo>
                  <a:cubicBezTo>
                    <a:pt x="7746" y="36650"/>
                    <a:pt x="7826" y="36715"/>
                    <a:pt x="7930" y="36715"/>
                  </a:cubicBezTo>
                  <a:cubicBezTo>
                    <a:pt x="8149" y="36715"/>
                    <a:pt x="8477" y="36428"/>
                    <a:pt x="9198" y="35707"/>
                  </a:cubicBezTo>
                  <a:cubicBezTo>
                    <a:pt x="10203" y="34731"/>
                    <a:pt x="13486" y="31863"/>
                    <a:pt x="13722" y="31774"/>
                  </a:cubicBezTo>
                  <a:cubicBezTo>
                    <a:pt x="13737" y="31769"/>
                    <a:pt x="13753" y="31766"/>
                    <a:pt x="13768" y="31766"/>
                  </a:cubicBezTo>
                  <a:cubicBezTo>
                    <a:pt x="13840" y="31766"/>
                    <a:pt x="13905" y="31824"/>
                    <a:pt x="13929" y="31922"/>
                  </a:cubicBezTo>
                  <a:cubicBezTo>
                    <a:pt x="13978" y="32038"/>
                    <a:pt x="14067" y="32100"/>
                    <a:pt x="14217" y="32100"/>
                  </a:cubicBezTo>
                  <a:cubicBezTo>
                    <a:pt x="14524" y="32100"/>
                    <a:pt x="15084" y="31838"/>
                    <a:pt x="16058" y="31242"/>
                  </a:cubicBezTo>
                  <a:cubicBezTo>
                    <a:pt x="16857" y="30768"/>
                    <a:pt x="17892" y="30177"/>
                    <a:pt x="18424" y="29940"/>
                  </a:cubicBezTo>
                  <a:lnTo>
                    <a:pt x="19370" y="29467"/>
                  </a:lnTo>
                  <a:lnTo>
                    <a:pt x="19577" y="29852"/>
                  </a:lnTo>
                  <a:lnTo>
                    <a:pt x="19784" y="30266"/>
                  </a:lnTo>
                  <a:lnTo>
                    <a:pt x="22150" y="29349"/>
                  </a:lnTo>
                  <a:cubicBezTo>
                    <a:pt x="23643" y="28775"/>
                    <a:pt x="24207" y="28560"/>
                    <a:pt x="24451" y="28560"/>
                  </a:cubicBezTo>
                  <a:cubicBezTo>
                    <a:pt x="24584" y="28560"/>
                    <a:pt x="24622" y="28624"/>
                    <a:pt x="24664" y="28728"/>
                  </a:cubicBezTo>
                  <a:cubicBezTo>
                    <a:pt x="24723" y="28905"/>
                    <a:pt x="24864" y="28994"/>
                    <a:pt x="25193" y="28994"/>
                  </a:cubicBezTo>
                  <a:cubicBezTo>
                    <a:pt x="25522" y="28994"/>
                    <a:pt x="26039" y="28905"/>
                    <a:pt x="26852" y="28728"/>
                  </a:cubicBezTo>
                  <a:cubicBezTo>
                    <a:pt x="27900" y="28466"/>
                    <a:pt x="28622" y="28340"/>
                    <a:pt x="29092" y="28340"/>
                  </a:cubicBezTo>
                  <a:cubicBezTo>
                    <a:pt x="29472" y="28340"/>
                    <a:pt x="29688" y="28422"/>
                    <a:pt x="29780" y="28580"/>
                  </a:cubicBezTo>
                  <a:cubicBezTo>
                    <a:pt x="30017" y="29083"/>
                    <a:pt x="30549" y="29172"/>
                    <a:pt x="32826" y="29201"/>
                  </a:cubicBezTo>
                  <a:cubicBezTo>
                    <a:pt x="35724" y="29201"/>
                    <a:pt x="36404" y="29260"/>
                    <a:pt x="37558" y="29497"/>
                  </a:cubicBezTo>
                  <a:cubicBezTo>
                    <a:pt x="38386" y="29674"/>
                    <a:pt x="38563" y="29763"/>
                    <a:pt x="38622" y="30088"/>
                  </a:cubicBezTo>
                  <a:cubicBezTo>
                    <a:pt x="38711" y="30650"/>
                    <a:pt x="39421" y="30975"/>
                    <a:pt x="41017" y="31182"/>
                  </a:cubicBezTo>
                  <a:cubicBezTo>
                    <a:pt x="41816" y="31271"/>
                    <a:pt x="42999" y="31449"/>
                    <a:pt x="43679" y="31537"/>
                  </a:cubicBezTo>
                  <a:cubicBezTo>
                    <a:pt x="44862" y="31744"/>
                    <a:pt x="44891" y="31774"/>
                    <a:pt x="44773" y="32188"/>
                  </a:cubicBezTo>
                  <a:cubicBezTo>
                    <a:pt x="44655" y="32750"/>
                    <a:pt x="44832" y="32839"/>
                    <a:pt x="47583" y="33400"/>
                  </a:cubicBezTo>
                  <a:cubicBezTo>
                    <a:pt x="49593" y="33814"/>
                    <a:pt x="49978" y="33933"/>
                    <a:pt x="50126" y="34288"/>
                  </a:cubicBezTo>
                  <a:cubicBezTo>
                    <a:pt x="50244" y="34524"/>
                    <a:pt x="50510" y="34731"/>
                    <a:pt x="50836" y="34790"/>
                  </a:cubicBezTo>
                  <a:cubicBezTo>
                    <a:pt x="51338" y="34938"/>
                    <a:pt x="51338" y="34938"/>
                    <a:pt x="51013" y="35116"/>
                  </a:cubicBezTo>
                  <a:cubicBezTo>
                    <a:pt x="50931" y="35157"/>
                    <a:pt x="50644" y="35179"/>
                    <a:pt x="50234" y="35179"/>
                  </a:cubicBezTo>
                  <a:cubicBezTo>
                    <a:pt x="49761" y="35179"/>
                    <a:pt x="49122" y="35149"/>
                    <a:pt x="48440" y="35086"/>
                  </a:cubicBezTo>
                  <a:cubicBezTo>
                    <a:pt x="47706" y="35014"/>
                    <a:pt x="47037" y="34975"/>
                    <a:pt x="46610" y="34975"/>
                  </a:cubicBezTo>
                  <a:cubicBezTo>
                    <a:pt x="46332" y="34975"/>
                    <a:pt x="46157" y="34992"/>
                    <a:pt x="46134" y="35027"/>
                  </a:cubicBezTo>
                  <a:cubicBezTo>
                    <a:pt x="46104" y="35145"/>
                    <a:pt x="46134" y="35204"/>
                    <a:pt x="46252" y="35204"/>
                  </a:cubicBezTo>
                  <a:cubicBezTo>
                    <a:pt x="46341" y="35204"/>
                    <a:pt x="47257" y="35293"/>
                    <a:pt x="48322" y="35382"/>
                  </a:cubicBezTo>
                  <a:cubicBezTo>
                    <a:pt x="50067" y="35530"/>
                    <a:pt x="50214" y="35589"/>
                    <a:pt x="49889" y="35825"/>
                  </a:cubicBezTo>
                  <a:cubicBezTo>
                    <a:pt x="49746" y="35925"/>
                    <a:pt x="49548" y="35977"/>
                    <a:pt x="49158" y="35977"/>
                  </a:cubicBezTo>
                  <a:cubicBezTo>
                    <a:pt x="48740" y="35977"/>
                    <a:pt x="48104" y="35918"/>
                    <a:pt x="47080" y="35796"/>
                  </a:cubicBezTo>
                  <a:cubicBezTo>
                    <a:pt x="45861" y="35663"/>
                    <a:pt x="44833" y="35555"/>
                    <a:pt x="44589" y="35555"/>
                  </a:cubicBezTo>
                  <a:cubicBezTo>
                    <a:pt x="44561" y="35555"/>
                    <a:pt x="44543" y="35556"/>
                    <a:pt x="44537" y="35559"/>
                  </a:cubicBezTo>
                  <a:cubicBezTo>
                    <a:pt x="44477" y="35559"/>
                    <a:pt x="44477" y="35648"/>
                    <a:pt x="44507" y="35737"/>
                  </a:cubicBezTo>
                  <a:cubicBezTo>
                    <a:pt x="44537" y="35796"/>
                    <a:pt x="45542" y="35973"/>
                    <a:pt x="46725" y="36121"/>
                  </a:cubicBezTo>
                  <a:cubicBezTo>
                    <a:pt x="48765" y="36358"/>
                    <a:pt x="48825" y="36387"/>
                    <a:pt x="48351" y="36624"/>
                  </a:cubicBezTo>
                  <a:cubicBezTo>
                    <a:pt x="48135" y="36717"/>
                    <a:pt x="47886" y="36761"/>
                    <a:pt x="47504" y="36761"/>
                  </a:cubicBezTo>
                  <a:cubicBezTo>
                    <a:pt x="47155" y="36761"/>
                    <a:pt x="46694" y="36724"/>
                    <a:pt x="46045" y="36653"/>
                  </a:cubicBezTo>
                  <a:cubicBezTo>
                    <a:pt x="45235" y="36571"/>
                    <a:pt x="44725" y="36527"/>
                    <a:pt x="44419" y="36527"/>
                  </a:cubicBezTo>
                  <a:cubicBezTo>
                    <a:pt x="44066" y="36527"/>
                    <a:pt x="43986" y="36586"/>
                    <a:pt x="44034" y="36712"/>
                  </a:cubicBezTo>
                  <a:cubicBezTo>
                    <a:pt x="44063" y="36772"/>
                    <a:pt x="44832" y="36890"/>
                    <a:pt x="45779" y="36979"/>
                  </a:cubicBezTo>
                  <a:cubicBezTo>
                    <a:pt x="47257" y="37097"/>
                    <a:pt x="47405" y="37156"/>
                    <a:pt x="46962" y="37304"/>
                  </a:cubicBezTo>
                  <a:cubicBezTo>
                    <a:pt x="46815" y="37371"/>
                    <a:pt x="46590" y="37401"/>
                    <a:pt x="46288" y="37401"/>
                  </a:cubicBezTo>
                  <a:cubicBezTo>
                    <a:pt x="45919" y="37401"/>
                    <a:pt x="45434" y="37356"/>
                    <a:pt x="44832" y="37274"/>
                  </a:cubicBezTo>
                  <a:cubicBezTo>
                    <a:pt x="43960" y="37156"/>
                    <a:pt x="43502" y="37097"/>
                    <a:pt x="43272" y="37097"/>
                  </a:cubicBezTo>
                  <a:cubicBezTo>
                    <a:pt x="43043" y="37097"/>
                    <a:pt x="43043" y="37156"/>
                    <a:pt x="43088" y="37274"/>
                  </a:cubicBezTo>
                  <a:cubicBezTo>
                    <a:pt x="43117" y="37334"/>
                    <a:pt x="43768" y="37481"/>
                    <a:pt x="44566" y="37600"/>
                  </a:cubicBezTo>
                  <a:cubicBezTo>
                    <a:pt x="46105" y="37805"/>
                    <a:pt x="46106" y="37982"/>
                    <a:pt x="45172" y="37982"/>
                  </a:cubicBezTo>
                  <a:cubicBezTo>
                    <a:pt x="44760" y="37982"/>
                    <a:pt x="44166" y="37947"/>
                    <a:pt x="43442" y="37866"/>
                  </a:cubicBezTo>
                  <a:cubicBezTo>
                    <a:pt x="41698" y="37659"/>
                    <a:pt x="41491" y="37629"/>
                    <a:pt x="41786" y="37393"/>
                  </a:cubicBezTo>
                  <a:cubicBezTo>
                    <a:pt x="41964" y="37274"/>
                    <a:pt x="42289" y="37067"/>
                    <a:pt x="42496" y="36979"/>
                  </a:cubicBezTo>
                  <a:cubicBezTo>
                    <a:pt x="42733" y="36890"/>
                    <a:pt x="42910" y="36742"/>
                    <a:pt x="42940" y="36624"/>
                  </a:cubicBezTo>
                  <a:cubicBezTo>
                    <a:pt x="42950" y="36574"/>
                    <a:pt x="42930" y="36548"/>
                    <a:pt x="42875" y="36548"/>
                  </a:cubicBezTo>
                  <a:cubicBezTo>
                    <a:pt x="42766" y="36548"/>
                    <a:pt x="42516" y="36653"/>
                    <a:pt x="42082" y="36890"/>
                  </a:cubicBezTo>
                  <a:cubicBezTo>
                    <a:pt x="41579" y="37127"/>
                    <a:pt x="41047" y="37422"/>
                    <a:pt x="40870" y="37511"/>
                  </a:cubicBezTo>
                  <a:cubicBezTo>
                    <a:pt x="40692" y="37570"/>
                    <a:pt x="40515" y="37718"/>
                    <a:pt x="40485" y="37807"/>
                  </a:cubicBezTo>
                  <a:cubicBezTo>
                    <a:pt x="40366" y="38020"/>
                    <a:pt x="39829" y="38158"/>
                    <a:pt x="39193" y="38158"/>
                  </a:cubicBezTo>
                  <a:cubicBezTo>
                    <a:pt x="39036" y="38158"/>
                    <a:pt x="38874" y="38149"/>
                    <a:pt x="38711" y="38132"/>
                  </a:cubicBezTo>
                  <a:cubicBezTo>
                    <a:pt x="38434" y="38097"/>
                    <a:pt x="38167" y="38083"/>
                    <a:pt x="37975" y="38083"/>
                  </a:cubicBezTo>
                  <a:cubicBezTo>
                    <a:pt x="37840" y="38083"/>
                    <a:pt x="37742" y="38090"/>
                    <a:pt x="37705" y="38102"/>
                  </a:cubicBezTo>
                  <a:cubicBezTo>
                    <a:pt x="37351" y="38221"/>
                    <a:pt x="37676" y="38398"/>
                    <a:pt x="38356" y="38457"/>
                  </a:cubicBezTo>
                  <a:lnTo>
                    <a:pt x="39095" y="38546"/>
                  </a:lnTo>
                  <a:lnTo>
                    <a:pt x="38740" y="38783"/>
                  </a:lnTo>
                  <a:cubicBezTo>
                    <a:pt x="38559" y="38910"/>
                    <a:pt x="38310" y="38970"/>
                    <a:pt x="37815" y="38970"/>
                  </a:cubicBezTo>
                  <a:cubicBezTo>
                    <a:pt x="37505" y="38970"/>
                    <a:pt x="37099" y="38946"/>
                    <a:pt x="36552" y="38901"/>
                  </a:cubicBezTo>
                  <a:cubicBezTo>
                    <a:pt x="35369" y="38812"/>
                    <a:pt x="34837" y="38723"/>
                    <a:pt x="35014" y="38605"/>
                  </a:cubicBezTo>
                  <a:cubicBezTo>
                    <a:pt x="35340" y="38428"/>
                    <a:pt x="35362" y="38339"/>
                    <a:pt x="35059" y="38339"/>
                  </a:cubicBezTo>
                  <a:cubicBezTo>
                    <a:pt x="34756" y="38339"/>
                    <a:pt x="34127" y="38428"/>
                    <a:pt x="33151" y="38605"/>
                  </a:cubicBezTo>
                  <a:cubicBezTo>
                    <a:pt x="32251" y="38767"/>
                    <a:pt x="31712" y="38842"/>
                    <a:pt x="31482" y="38842"/>
                  </a:cubicBezTo>
                  <a:cubicBezTo>
                    <a:pt x="31334" y="38842"/>
                    <a:pt x="31314" y="38811"/>
                    <a:pt x="31406" y="38753"/>
                  </a:cubicBezTo>
                  <a:cubicBezTo>
                    <a:pt x="31673" y="38546"/>
                    <a:pt x="35458" y="37688"/>
                    <a:pt x="36789" y="37511"/>
                  </a:cubicBezTo>
                  <a:cubicBezTo>
                    <a:pt x="37055" y="37481"/>
                    <a:pt x="37114" y="37422"/>
                    <a:pt x="37025" y="37304"/>
                  </a:cubicBezTo>
                  <a:cubicBezTo>
                    <a:pt x="37003" y="37281"/>
                    <a:pt x="36934" y="37270"/>
                    <a:pt x="36822" y="37270"/>
                  </a:cubicBezTo>
                  <a:cubicBezTo>
                    <a:pt x="36498" y="37270"/>
                    <a:pt x="35813" y="37364"/>
                    <a:pt x="34866" y="37541"/>
                  </a:cubicBezTo>
                  <a:cubicBezTo>
                    <a:pt x="34052" y="37717"/>
                    <a:pt x="33385" y="37811"/>
                    <a:pt x="33134" y="37811"/>
                  </a:cubicBezTo>
                  <a:cubicBezTo>
                    <a:pt x="33047" y="37811"/>
                    <a:pt x="33010" y="37800"/>
                    <a:pt x="33033" y="37777"/>
                  </a:cubicBezTo>
                  <a:cubicBezTo>
                    <a:pt x="33151" y="37688"/>
                    <a:pt x="34334" y="37393"/>
                    <a:pt x="35635" y="37097"/>
                  </a:cubicBezTo>
                  <a:cubicBezTo>
                    <a:pt x="36966" y="36801"/>
                    <a:pt x="38060" y="36535"/>
                    <a:pt x="38060" y="36505"/>
                  </a:cubicBezTo>
                  <a:cubicBezTo>
                    <a:pt x="38124" y="36403"/>
                    <a:pt x="38049" y="36350"/>
                    <a:pt x="37833" y="36350"/>
                  </a:cubicBezTo>
                  <a:cubicBezTo>
                    <a:pt x="37550" y="36350"/>
                    <a:pt x="37026" y="36440"/>
                    <a:pt x="36256" y="36624"/>
                  </a:cubicBezTo>
                  <a:cubicBezTo>
                    <a:pt x="35399" y="36831"/>
                    <a:pt x="34600" y="36979"/>
                    <a:pt x="34512" y="36979"/>
                  </a:cubicBezTo>
                  <a:cubicBezTo>
                    <a:pt x="34423" y="36949"/>
                    <a:pt x="35133" y="36417"/>
                    <a:pt x="36138" y="35737"/>
                  </a:cubicBezTo>
                  <a:cubicBezTo>
                    <a:pt x="37114" y="35086"/>
                    <a:pt x="37912" y="34495"/>
                    <a:pt x="37942" y="34435"/>
                  </a:cubicBezTo>
                  <a:cubicBezTo>
                    <a:pt x="37991" y="34337"/>
                    <a:pt x="37990" y="34284"/>
                    <a:pt x="37927" y="34284"/>
                  </a:cubicBezTo>
                  <a:cubicBezTo>
                    <a:pt x="37762" y="34284"/>
                    <a:pt x="37177" y="34639"/>
                    <a:pt x="35961" y="35470"/>
                  </a:cubicBezTo>
                  <a:cubicBezTo>
                    <a:pt x="33329" y="37245"/>
                    <a:pt x="30608" y="38901"/>
                    <a:pt x="29750" y="39197"/>
                  </a:cubicBezTo>
                  <a:cubicBezTo>
                    <a:pt x="29336" y="39374"/>
                    <a:pt x="28982" y="39551"/>
                    <a:pt x="28982" y="39670"/>
                  </a:cubicBezTo>
                  <a:cubicBezTo>
                    <a:pt x="28952" y="39758"/>
                    <a:pt x="28627" y="39965"/>
                    <a:pt x="28272" y="40084"/>
                  </a:cubicBezTo>
                  <a:cubicBezTo>
                    <a:pt x="27917" y="40202"/>
                    <a:pt x="27532" y="40439"/>
                    <a:pt x="27414" y="40557"/>
                  </a:cubicBezTo>
                  <a:cubicBezTo>
                    <a:pt x="27296" y="40675"/>
                    <a:pt x="26616" y="41178"/>
                    <a:pt x="25847" y="41651"/>
                  </a:cubicBezTo>
                  <a:cubicBezTo>
                    <a:pt x="25433" y="41917"/>
                    <a:pt x="24782" y="42390"/>
                    <a:pt x="24072" y="42923"/>
                  </a:cubicBezTo>
                  <a:lnTo>
                    <a:pt x="24605" y="42923"/>
                  </a:lnTo>
                  <a:cubicBezTo>
                    <a:pt x="24901" y="42686"/>
                    <a:pt x="25226" y="42450"/>
                    <a:pt x="25492" y="42272"/>
                  </a:cubicBezTo>
                  <a:cubicBezTo>
                    <a:pt x="27473" y="40882"/>
                    <a:pt x="28775" y="40291"/>
                    <a:pt x="30726" y="39936"/>
                  </a:cubicBezTo>
                  <a:cubicBezTo>
                    <a:pt x="32146" y="39640"/>
                    <a:pt x="32560" y="39492"/>
                    <a:pt x="32264" y="39344"/>
                  </a:cubicBezTo>
                  <a:cubicBezTo>
                    <a:pt x="32252" y="39341"/>
                    <a:pt x="32232" y="39339"/>
                    <a:pt x="32204" y="39339"/>
                  </a:cubicBezTo>
                  <a:cubicBezTo>
                    <a:pt x="32018" y="39339"/>
                    <a:pt x="31494" y="39419"/>
                    <a:pt x="30904" y="39522"/>
                  </a:cubicBezTo>
                  <a:cubicBezTo>
                    <a:pt x="30479" y="39614"/>
                    <a:pt x="30169" y="39660"/>
                    <a:pt x="30047" y="39660"/>
                  </a:cubicBezTo>
                  <a:cubicBezTo>
                    <a:pt x="29974" y="39660"/>
                    <a:pt x="29968" y="39644"/>
                    <a:pt x="30046" y="39611"/>
                  </a:cubicBezTo>
                  <a:cubicBezTo>
                    <a:pt x="30709" y="39330"/>
                    <a:pt x="33548" y="38830"/>
                    <a:pt x="34318" y="38830"/>
                  </a:cubicBezTo>
                  <a:cubicBezTo>
                    <a:pt x="34441" y="38830"/>
                    <a:pt x="34512" y="38843"/>
                    <a:pt x="34512" y="38871"/>
                  </a:cubicBezTo>
                  <a:cubicBezTo>
                    <a:pt x="34512" y="38990"/>
                    <a:pt x="35162" y="39108"/>
                    <a:pt x="36108" y="39197"/>
                  </a:cubicBezTo>
                  <a:cubicBezTo>
                    <a:pt x="37986" y="39367"/>
                    <a:pt x="37813" y="39618"/>
                    <a:pt x="36368" y="39618"/>
                  </a:cubicBezTo>
                  <a:cubicBezTo>
                    <a:pt x="36061" y="39618"/>
                    <a:pt x="35696" y="39607"/>
                    <a:pt x="35280" y="39581"/>
                  </a:cubicBezTo>
                  <a:cubicBezTo>
                    <a:pt x="34822" y="39551"/>
                    <a:pt x="34441" y="39538"/>
                    <a:pt x="34142" y="39538"/>
                  </a:cubicBezTo>
                  <a:cubicBezTo>
                    <a:pt x="32973" y="39538"/>
                    <a:pt x="33071" y="39735"/>
                    <a:pt x="34837" y="39877"/>
                  </a:cubicBezTo>
                  <a:lnTo>
                    <a:pt x="36463" y="39995"/>
                  </a:lnTo>
                  <a:lnTo>
                    <a:pt x="35961" y="40320"/>
                  </a:lnTo>
                  <a:cubicBezTo>
                    <a:pt x="35644" y="40501"/>
                    <a:pt x="35380" y="40578"/>
                    <a:pt x="34930" y="40578"/>
                  </a:cubicBezTo>
                  <a:cubicBezTo>
                    <a:pt x="34791" y="40578"/>
                    <a:pt x="34634" y="40571"/>
                    <a:pt x="34452" y="40557"/>
                  </a:cubicBezTo>
                  <a:cubicBezTo>
                    <a:pt x="34095" y="40526"/>
                    <a:pt x="33836" y="40510"/>
                    <a:pt x="33655" y="40510"/>
                  </a:cubicBezTo>
                  <a:cubicBezTo>
                    <a:pt x="33310" y="40510"/>
                    <a:pt x="33241" y="40569"/>
                    <a:pt x="33299" y="40705"/>
                  </a:cubicBezTo>
                  <a:cubicBezTo>
                    <a:pt x="33329" y="40793"/>
                    <a:pt x="33565" y="40853"/>
                    <a:pt x="33861" y="40853"/>
                  </a:cubicBezTo>
                  <a:cubicBezTo>
                    <a:pt x="34600" y="40882"/>
                    <a:pt x="34541" y="41119"/>
                    <a:pt x="33743" y="41415"/>
                  </a:cubicBezTo>
                  <a:cubicBezTo>
                    <a:pt x="33356" y="41543"/>
                    <a:pt x="32768" y="41627"/>
                    <a:pt x="32095" y="41627"/>
                  </a:cubicBezTo>
                  <a:cubicBezTo>
                    <a:pt x="31996" y="41627"/>
                    <a:pt x="31894" y="41625"/>
                    <a:pt x="31791" y="41622"/>
                  </a:cubicBezTo>
                  <a:cubicBezTo>
                    <a:pt x="31592" y="41613"/>
                    <a:pt x="31395" y="41609"/>
                    <a:pt x="31213" y="41609"/>
                  </a:cubicBezTo>
                  <a:cubicBezTo>
                    <a:pt x="30775" y="41609"/>
                    <a:pt x="30425" y="41630"/>
                    <a:pt x="30342" y="41651"/>
                  </a:cubicBezTo>
                  <a:cubicBezTo>
                    <a:pt x="29928" y="41829"/>
                    <a:pt x="30401" y="41947"/>
                    <a:pt x="31406" y="41947"/>
                  </a:cubicBezTo>
                  <a:cubicBezTo>
                    <a:pt x="32589" y="41947"/>
                    <a:pt x="32560" y="42095"/>
                    <a:pt x="31288" y="42745"/>
                  </a:cubicBezTo>
                  <a:cubicBezTo>
                    <a:pt x="31199" y="42775"/>
                    <a:pt x="31052" y="42834"/>
                    <a:pt x="30815" y="42923"/>
                  </a:cubicBezTo>
                  <a:lnTo>
                    <a:pt x="47523" y="42923"/>
                  </a:lnTo>
                  <a:cubicBezTo>
                    <a:pt x="48913" y="41829"/>
                    <a:pt x="49357" y="41533"/>
                    <a:pt x="49623" y="41533"/>
                  </a:cubicBezTo>
                  <a:cubicBezTo>
                    <a:pt x="49860" y="41533"/>
                    <a:pt x="50629" y="41326"/>
                    <a:pt x="51338" y="41060"/>
                  </a:cubicBezTo>
                  <a:cubicBezTo>
                    <a:pt x="52846" y="40498"/>
                    <a:pt x="54650" y="40054"/>
                    <a:pt x="56809" y="39729"/>
                  </a:cubicBezTo>
                  <a:cubicBezTo>
                    <a:pt x="57667" y="39581"/>
                    <a:pt x="58436" y="39463"/>
                    <a:pt x="58465" y="39463"/>
                  </a:cubicBezTo>
                  <a:cubicBezTo>
                    <a:pt x="58524" y="39463"/>
                    <a:pt x="58554" y="39404"/>
                    <a:pt x="58554" y="39285"/>
                  </a:cubicBezTo>
                  <a:cubicBezTo>
                    <a:pt x="58559" y="39233"/>
                    <a:pt x="58455" y="39209"/>
                    <a:pt x="58268" y="39209"/>
                  </a:cubicBezTo>
                  <a:cubicBezTo>
                    <a:pt x="57300" y="39209"/>
                    <a:pt x="54090" y="39853"/>
                    <a:pt x="52107" y="40498"/>
                  </a:cubicBezTo>
                  <a:cubicBezTo>
                    <a:pt x="51008" y="40846"/>
                    <a:pt x="50079" y="41097"/>
                    <a:pt x="49893" y="41097"/>
                  </a:cubicBezTo>
                  <a:cubicBezTo>
                    <a:pt x="49874" y="41097"/>
                    <a:pt x="49862" y="41095"/>
                    <a:pt x="49860" y="41089"/>
                  </a:cubicBezTo>
                  <a:cubicBezTo>
                    <a:pt x="49830" y="41030"/>
                    <a:pt x="50451" y="40498"/>
                    <a:pt x="51220" y="39877"/>
                  </a:cubicBezTo>
                  <a:lnTo>
                    <a:pt x="52580" y="38753"/>
                  </a:lnTo>
                  <a:lnTo>
                    <a:pt x="61068" y="35559"/>
                  </a:lnTo>
                  <a:cubicBezTo>
                    <a:pt x="65740" y="33785"/>
                    <a:pt x="69555" y="32306"/>
                    <a:pt x="69525" y="32247"/>
                  </a:cubicBezTo>
                  <a:cubicBezTo>
                    <a:pt x="69515" y="32220"/>
                    <a:pt x="69478" y="32207"/>
                    <a:pt x="69411" y="32207"/>
                  </a:cubicBezTo>
                  <a:cubicBezTo>
                    <a:pt x="68880" y="32207"/>
                    <a:pt x="66466" y="33069"/>
                    <a:pt x="60535" y="35352"/>
                  </a:cubicBezTo>
                  <a:lnTo>
                    <a:pt x="53379" y="38132"/>
                  </a:lnTo>
                  <a:lnTo>
                    <a:pt x="55183" y="36476"/>
                  </a:lnTo>
                  <a:cubicBezTo>
                    <a:pt x="56188" y="35559"/>
                    <a:pt x="57460" y="34347"/>
                    <a:pt x="58022" y="33785"/>
                  </a:cubicBezTo>
                  <a:lnTo>
                    <a:pt x="59086" y="32779"/>
                  </a:lnTo>
                  <a:lnTo>
                    <a:pt x="62990" y="31242"/>
                  </a:lnTo>
                  <a:cubicBezTo>
                    <a:pt x="65149" y="30414"/>
                    <a:pt x="66893" y="29645"/>
                    <a:pt x="66864" y="29586"/>
                  </a:cubicBezTo>
                  <a:cubicBezTo>
                    <a:pt x="66861" y="29579"/>
                    <a:pt x="66850" y="29575"/>
                    <a:pt x="66830" y="29575"/>
                  </a:cubicBezTo>
                  <a:cubicBezTo>
                    <a:pt x="66591" y="29575"/>
                    <a:pt x="65121" y="30054"/>
                    <a:pt x="63374" y="30709"/>
                  </a:cubicBezTo>
                  <a:lnTo>
                    <a:pt x="59944" y="31951"/>
                  </a:lnTo>
                  <a:lnTo>
                    <a:pt x="60979" y="30887"/>
                  </a:lnTo>
                  <a:cubicBezTo>
                    <a:pt x="61984" y="29852"/>
                    <a:pt x="62043" y="29822"/>
                    <a:pt x="65119" y="28284"/>
                  </a:cubicBezTo>
                  <a:cubicBezTo>
                    <a:pt x="66834" y="27456"/>
                    <a:pt x="69437" y="26214"/>
                    <a:pt x="70886" y="25564"/>
                  </a:cubicBezTo>
                  <a:cubicBezTo>
                    <a:pt x="72364" y="24913"/>
                    <a:pt x="73606" y="24292"/>
                    <a:pt x="73636" y="24174"/>
                  </a:cubicBezTo>
                  <a:cubicBezTo>
                    <a:pt x="73646" y="24156"/>
                    <a:pt x="73636" y="24147"/>
                    <a:pt x="73609" y="24147"/>
                  </a:cubicBezTo>
                  <a:cubicBezTo>
                    <a:pt x="73143" y="24147"/>
                    <a:pt x="67489" y="26674"/>
                    <a:pt x="64025" y="28462"/>
                  </a:cubicBezTo>
                  <a:cubicBezTo>
                    <a:pt x="63433" y="28787"/>
                    <a:pt x="62901" y="29024"/>
                    <a:pt x="62871" y="29024"/>
                  </a:cubicBezTo>
                  <a:cubicBezTo>
                    <a:pt x="62842" y="29024"/>
                    <a:pt x="63818" y="27900"/>
                    <a:pt x="65030" y="26540"/>
                  </a:cubicBezTo>
                  <a:lnTo>
                    <a:pt x="67219" y="24085"/>
                  </a:lnTo>
                  <a:lnTo>
                    <a:pt x="69230" y="23168"/>
                  </a:lnTo>
                  <a:cubicBezTo>
                    <a:pt x="71566" y="22074"/>
                    <a:pt x="71891" y="21926"/>
                    <a:pt x="71802" y="21719"/>
                  </a:cubicBezTo>
                  <a:cubicBezTo>
                    <a:pt x="71790" y="21670"/>
                    <a:pt x="71752" y="21646"/>
                    <a:pt x="71694" y="21646"/>
                  </a:cubicBezTo>
                  <a:cubicBezTo>
                    <a:pt x="71614" y="21646"/>
                    <a:pt x="71497" y="21692"/>
                    <a:pt x="71359" y="21778"/>
                  </a:cubicBezTo>
                  <a:cubicBezTo>
                    <a:pt x="71152" y="21897"/>
                    <a:pt x="70294" y="22311"/>
                    <a:pt x="69407" y="22695"/>
                  </a:cubicBezTo>
                  <a:lnTo>
                    <a:pt x="67810" y="23375"/>
                  </a:lnTo>
                  <a:lnTo>
                    <a:pt x="68756" y="22311"/>
                  </a:lnTo>
                  <a:cubicBezTo>
                    <a:pt x="69466" y="21483"/>
                    <a:pt x="69910" y="21098"/>
                    <a:pt x="70531" y="20803"/>
                  </a:cubicBezTo>
                  <a:cubicBezTo>
                    <a:pt x="72897" y="19620"/>
                    <a:pt x="77066" y="17343"/>
                    <a:pt x="77007" y="17254"/>
                  </a:cubicBezTo>
                  <a:cubicBezTo>
                    <a:pt x="76995" y="17211"/>
                    <a:pt x="76966" y="17186"/>
                    <a:pt x="76904" y="17186"/>
                  </a:cubicBezTo>
                  <a:cubicBezTo>
                    <a:pt x="76668" y="17186"/>
                    <a:pt x="75956" y="17549"/>
                    <a:pt x="73872" y="18673"/>
                  </a:cubicBezTo>
                  <a:cubicBezTo>
                    <a:pt x="71517" y="19963"/>
                    <a:pt x="70465" y="20482"/>
                    <a:pt x="70362" y="20482"/>
                  </a:cubicBezTo>
                  <a:cubicBezTo>
                    <a:pt x="70356" y="20482"/>
                    <a:pt x="70353" y="20480"/>
                    <a:pt x="70353" y="20477"/>
                  </a:cubicBezTo>
                  <a:cubicBezTo>
                    <a:pt x="70324" y="20418"/>
                    <a:pt x="73104" y="17017"/>
                    <a:pt x="73488" y="16692"/>
                  </a:cubicBezTo>
                  <a:cubicBezTo>
                    <a:pt x="73725" y="16485"/>
                    <a:pt x="74464" y="16041"/>
                    <a:pt x="75174" y="15716"/>
                  </a:cubicBezTo>
                  <a:cubicBezTo>
                    <a:pt x="75913" y="15391"/>
                    <a:pt x="76504" y="15006"/>
                    <a:pt x="76563" y="14888"/>
                  </a:cubicBezTo>
                  <a:cubicBezTo>
                    <a:pt x="76579" y="14857"/>
                    <a:pt x="76566" y="14840"/>
                    <a:pt x="76520" y="14840"/>
                  </a:cubicBezTo>
                  <a:cubicBezTo>
                    <a:pt x="76395" y="14840"/>
                    <a:pt x="76024" y="14968"/>
                    <a:pt x="75351" y="15273"/>
                  </a:cubicBezTo>
                  <a:lnTo>
                    <a:pt x="74079" y="15864"/>
                  </a:lnTo>
                  <a:lnTo>
                    <a:pt x="74760" y="15036"/>
                  </a:lnTo>
                  <a:cubicBezTo>
                    <a:pt x="75381" y="14267"/>
                    <a:pt x="75647" y="14090"/>
                    <a:pt x="77096" y="13380"/>
                  </a:cubicBezTo>
                  <a:cubicBezTo>
                    <a:pt x="79669" y="12138"/>
                    <a:pt x="79935" y="11990"/>
                    <a:pt x="79876" y="11842"/>
                  </a:cubicBezTo>
                  <a:cubicBezTo>
                    <a:pt x="79858" y="11807"/>
                    <a:pt x="79822" y="11790"/>
                    <a:pt x="79767" y="11790"/>
                  </a:cubicBezTo>
                  <a:cubicBezTo>
                    <a:pt x="79637" y="11790"/>
                    <a:pt x="79400" y="11883"/>
                    <a:pt x="79048" y="12049"/>
                  </a:cubicBezTo>
                  <a:cubicBezTo>
                    <a:pt x="78663" y="12256"/>
                    <a:pt x="77806" y="12641"/>
                    <a:pt x="77185" y="12936"/>
                  </a:cubicBezTo>
                  <a:lnTo>
                    <a:pt x="76031" y="13469"/>
                  </a:lnTo>
                  <a:lnTo>
                    <a:pt x="77539" y="11458"/>
                  </a:lnTo>
                  <a:cubicBezTo>
                    <a:pt x="78367" y="10363"/>
                    <a:pt x="79994" y="8146"/>
                    <a:pt x="81147" y="6549"/>
                  </a:cubicBezTo>
                  <a:cubicBezTo>
                    <a:pt x="82301" y="4952"/>
                    <a:pt x="83395" y="3444"/>
                    <a:pt x="83572" y="3177"/>
                  </a:cubicBezTo>
                  <a:cubicBezTo>
                    <a:pt x="83659" y="3063"/>
                    <a:pt x="83719" y="3011"/>
                    <a:pt x="83756" y="3011"/>
                  </a:cubicBezTo>
                  <a:cubicBezTo>
                    <a:pt x="83998" y="3011"/>
                    <a:pt x="83253" y="5227"/>
                    <a:pt x="82330" y="7022"/>
                  </a:cubicBezTo>
                  <a:cubicBezTo>
                    <a:pt x="81827" y="8086"/>
                    <a:pt x="81206" y="9151"/>
                    <a:pt x="80970" y="9388"/>
                  </a:cubicBezTo>
                  <a:cubicBezTo>
                    <a:pt x="80585" y="9802"/>
                    <a:pt x="80556" y="9890"/>
                    <a:pt x="80792" y="10363"/>
                  </a:cubicBezTo>
                  <a:cubicBezTo>
                    <a:pt x="80940" y="10689"/>
                    <a:pt x="81236" y="10985"/>
                    <a:pt x="81561" y="11132"/>
                  </a:cubicBezTo>
                  <a:lnTo>
                    <a:pt x="82123" y="11399"/>
                  </a:lnTo>
                  <a:lnTo>
                    <a:pt x="81650" y="12286"/>
                  </a:lnTo>
                  <a:cubicBezTo>
                    <a:pt x="81147" y="13262"/>
                    <a:pt x="80349" y="14415"/>
                    <a:pt x="79077" y="16012"/>
                  </a:cubicBezTo>
                  <a:cubicBezTo>
                    <a:pt x="78634" y="16574"/>
                    <a:pt x="78249" y="17136"/>
                    <a:pt x="78249" y="17254"/>
                  </a:cubicBezTo>
                  <a:cubicBezTo>
                    <a:pt x="78249" y="17684"/>
                    <a:pt x="78615" y="18064"/>
                    <a:pt x="79036" y="18064"/>
                  </a:cubicBezTo>
                  <a:cubicBezTo>
                    <a:pt x="79079" y="18064"/>
                    <a:pt x="79122" y="18060"/>
                    <a:pt x="79166" y="18052"/>
                  </a:cubicBezTo>
                  <a:cubicBezTo>
                    <a:pt x="79275" y="18036"/>
                    <a:pt x="79368" y="18026"/>
                    <a:pt x="79445" y="18026"/>
                  </a:cubicBezTo>
                  <a:cubicBezTo>
                    <a:pt x="80062" y="18026"/>
                    <a:pt x="79638" y="18631"/>
                    <a:pt x="77510" y="21128"/>
                  </a:cubicBezTo>
                  <a:cubicBezTo>
                    <a:pt x="76504" y="22311"/>
                    <a:pt x="75558" y="23434"/>
                    <a:pt x="75410" y="23641"/>
                  </a:cubicBezTo>
                  <a:cubicBezTo>
                    <a:pt x="75114" y="24085"/>
                    <a:pt x="75233" y="24410"/>
                    <a:pt x="75795" y="24706"/>
                  </a:cubicBezTo>
                  <a:lnTo>
                    <a:pt x="76238" y="24913"/>
                  </a:lnTo>
                  <a:lnTo>
                    <a:pt x="75883" y="25150"/>
                  </a:lnTo>
                  <a:cubicBezTo>
                    <a:pt x="75524" y="25396"/>
                    <a:pt x="75491" y="25569"/>
                    <a:pt x="75669" y="25569"/>
                  </a:cubicBezTo>
                  <a:cubicBezTo>
                    <a:pt x="75769" y="25569"/>
                    <a:pt x="75936" y="25514"/>
                    <a:pt x="76149" y="25386"/>
                  </a:cubicBezTo>
                  <a:lnTo>
                    <a:pt x="76652" y="25091"/>
                  </a:lnTo>
                  <a:lnTo>
                    <a:pt x="76652" y="25091"/>
                  </a:lnTo>
                  <a:lnTo>
                    <a:pt x="76504" y="25505"/>
                  </a:lnTo>
                  <a:cubicBezTo>
                    <a:pt x="76416" y="25712"/>
                    <a:pt x="76179" y="25948"/>
                    <a:pt x="75972" y="26037"/>
                  </a:cubicBezTo>
                  <a:cubicBezTo>
                    <a:pt x="75795" y="26096"/>
                    <a:pt x="75676" y="26244"/>
                    <a:pt x="75706" y="26362"/>
                  </a:cubicBezTo>
                  <a:cubicBezTo>
                    <a:pt x="75735" y="26451"/>
                    <a:pt x="75233" y="27131"/>
                    <a:pt x="74553" y="27841"/>
                  </a:cubicBezTo>
                  <a:cubicBezTo>
                    <a:pt x="72867" y="29615"/>
                    <a:pt x="72453" y="30236"/>
                    <a:pt x="72660" y="30798"/>
                  </a:cubicBezTo>
                  <a:cubicBezTo>
                    <a:pt x="72749" y="31035"/>
                    <a:pt x="72897" y="31242"/>
                    <a:pt x="73015" y="31242"/>
                  </a:cubicBezTo>
                  <a:cubicBezTo>
                    <a:pt x="73399" y="31330"/>
                    <a:pt x="73251" y="31537"/>
                    <a:pt x="72571" y="31892"/>
                  </a:cubicBezTo>
                  <a:cubicBezTo>
                    <a:pt x="72187" y="32099"/>
                    <a:pt x="71891" y="32336"/>
                    <a:pt x="71921" y="32424"/>
                  </a:cubicBezTo>
                  <a:cubicBezTo>
                    <a:pt x="71945" y="32464"/>
                    <a:pt x="71986" y="32485"/>
                    <a:pt x="72046" y="32485"/>
                  </a:cubicBezTo>
                  <a:cubicBezTo>
                    <a:pt x="72208" y="32485"/>
                    <a:pt x="72510" y="32334"/>
                    <a:pt x="72985" y="32010"/>
                  </a:cubicBezTo>
                  <a:cubicBezTo>
                    <a:pt x="73236" y="31849"/>
                    <a:pt x="73384" y="31775"/>
                    <a:pt x="73438" y="31775"/>
                  </a:cubicBezTo>
                  <a:cubicBezTo>
                    <a:pt x="73564" y="31775"/>
                    <a:pt x="73195" y="32170"/>
                    <a:pt x="72453" y="32809"/>
                  </a:cubicBezTo>
                  <a:cubicBezTo>
                    <a:pt x="70738" y="34228"/>
                    <a:pt x="69969" y="34968"/>
                    <a:pt x="69910" y="35204"/>
                  </a:cubicBezTo>
                  <a:cubicBezTo>
                    <a:pt x="69880" y="35323"/>
                    <a:pt x="69939" y="35618"/>
                    <a:pt x="70028" y="35825"/>
                  </a:cubicBezTo>
                  <a:cubicBezTo>
                    <a:pt x="70146" y="36180"/>
                    <a:pt x="70117" y="36269"/>
                    <a:pt x="69732" y="36387"/>
                  </a:cubicBezTo>
                  <a:cubicBezTo>
                    <a:pt x="69496" y="36476"/>
                    <a:pt x="69289" y="36653"/>
                    <a:pt x="69259" y="36742"/>
                  </a:cubicBezTo>
                  <a:cubicBezTo>
                    <a:pt x="69259" y="36791"/>
                    <a:pt x="69300" y="36815"/>
                    <a:pt x="69378" y="36815"/>
                  </a:cubicBezTo>
                  <a:cubicBezTo>
                    <a:pt x="69488" y="36815"/>
                    <a:pt x="69669" y="36769"/>
                    <a:pt x="69910" y="36683"/>
                  </a:cubicBezTo>
                  <a:cubicBezTo>
                    <a:pt x="70173" y="36573"/>
                    <a:pt x="70436" y="36512"/>
                    <a:pt x="70591" y="36512"/>
                  </a:cubicBezTo>
                  <a:cubicBezTo>
                    <a:pt x="70645" y="36512"/>
                    <a:pt x="70685" y="36520"/>
                    <a:pt x="70708" y="36535"/>
                  </a:cubicBezTo>
                  <a:cubicBezTo>
                    <a:pt x="71063" y="36831"/>
                    <a:pt x="67928" y="39433"/>
                    <a:pt x="64114" y="42006"/>
                  </a:cubicBezTo>
                  <a:cubicBezTo>
                    <a:pt x="63670" y="42302"/>
                    <a:pt x="63226" y="42627"/>
                    <a:pt x="62842" y="42923"/>
                  </a:cubicBezTo>
                  <a:lnTo>
                    <a:pt x="66627" y="42923"/>
                  </a:lnTo>
                  <a:cubicBezTo>
                    <a:pt x="66686" y="42893"/>
                    <a:pt x="66716" y="42893"/>
                    <a:pt x="66775" y="42864"/>
                  </a:cubicBezTo>
                  <a:cubicBezTo>
                    <a:pt x="67662" y="42450"/>
                    <a:pt x="68845" y="41917"/>
                    <a:pt x="69377" y="41651"/>
                  </a:cubicBezTo>
                  <a:cubicBezTo>
                    <a:pt x="69829" y="41432"/>
                    <a:pt x="70147" y="41327"/>
                    <a:pt x="70280" y="41327"/>
                  </a:cubicBezTo>
                  <a:cubicBezTo>
                    <a:pt x="70435" y="41327"/>
                    <a:pt x="70339" y="41469"/>
                    <a:pt x="69910" y="41740"/>
                  </a:cubicBezTo>
                  <a:cubicBezTo>
                    <a:pt x="69584" y="41947"/>
                    <a:pt x="69259" y="42479"/>
                    <a:pt x="69141" y="42923"/>
                  </a:cubicBezTo>
                  <a:lnTo>
                    <a:pt x="70146" y="42923"/>
                  </a:lnTo>
                  <a:cubicBezTo>
                    <a:pt x="70028" y="42893"/>
                    <a:pt x="69939" y="42864"/>
                    <a:pt x="69939" y="42834"/>
                  </a:cubicBezTo>
                  <a:cubicBezTo>
                    <a:pt x="69910" y="42745"/>
                    <a:pt x="69969" y="42686"/>
                    <a:pt x="70087" y="42686"/>
                  </a:cubicBezTo>
                  <a:cubicBezTo>
                    <a:pt x="70205" y="42686"/>
                    <a:pt x="70590" y="42657"/>
                    <a:pt x="70945" y="42657"/>
                  </a:cubicBezTo>
                  <a:cubicBezTo>
                    <a:pt x="71625" y="42657"/>
                    <a:pt x="71477" y="42834"/>
                    <a:pt x="70945" y="42923"/>
                  </a:cubicBezTo>
                  <a:lnTo>
                    <a:pt x="72157" y="42923"/>
                  </a:lnTo>
                  <a:cubicBezTo>
                    <a:pt x="72098" y="42893"/>
                    <a:pt x="72068" y="42864"/>
                    <a:pt x="72098" y="42834"/>
                  </a:cubicBezTo>
                  <a:cubicBezTo>
                    <a:pt x="72157" y="42745"/>
                    <a:pt x="72483" y="42686"/>
                    <a:pt x="72837" y="42686"/>
                  </a:cubicBezTo>
                  <a:cubicBezTo>
                    <a:pt x="73000" y="42701"/>
                    <a:pt x="73170" y="42708"/>
                    <a:pt x="73307" y="42708"/>
                  </a:cubicBezTo>
                  <a:cubicBezTo>
                    <a:pt x="73444" y="42708"/>
                    <a:pt x="73547" y="42701"/>
                    <a:pt x="73577" y="42686"/>
                  </a:cubicBezTo>
                  <a:cubicBezTo>
                    <a:pt x="73843" y="42568"/>
                    <a:pt x="73636" y="42390"/>
                    <a:pt x="73251" y="42361"/>
                  </a:cubicBezTo>
                  <a:cubicBezTo>
                    <a:pt x="72926" y="42331"/>
                    <a:pt x="73044" y="42213"/>
                    <a:pt x="74168" y="41474"/>
                  </a:cubicBezTo>
                  <a:cubicBezTo>
                    <a:pt x="74878" y="40971"/>
                    <a:pt x="75469" y="40527"/>
                    <a:pt x="75440" y="40468"/>
                  </a:cubicBezTo>
                  <a:cubicBezTo>
                    <a:pt x="75418" y="40404"/>
                    <a:pt x="75397" y="40367"/>
                    <a:pt x="75346" y="40367"/>
                  </a:cubicBezTo>
                  <a:cubicBezTo>
                    <a:pt x="75256" y="40367"/>
                    <a:pt x="75075" y="40481"/>
                    <a:pt x="74641" y="40764"/>
                  </a:cubicBezTo>
                  <a:cubicBezTo>
                    <a:pt x="74366" y="40955"/>
                    <a:pt x="74182" y="41039"/>
                    <a:pt x="74056" y="41039"/>
                  </a:cubicBezTo>
                  <a:cubicBezTo>
                    <a:pt x="74006" y="41039"/>
                    <a:pt x="73965" y="41026"/>
                    <a:pt x="73932" y="41000"/>
                  </a:cubicBezTo>
                  <a:cubicBezTo>
                    <a:pt x="73834" y="40927"/>
                    <a:pt x="73597" y="40875"/>
                    <a:pt x="73351" y="40875"/>
                  </a:cubicBezTo>
                  <a:cubicBezTo>
                    <a:pt x="73298" y="40875"/>
                    <a:pt x="73245" y="40877"/>
                    <a:pt x="73192" y="40882"/>
                  </a:cubicBezTo>
                  <a:cubicBezTo>
                    <a:pt x="72690" y="40882"/>
                    <a:pt x="72749" y="40853"/>
                    <a:pt x="73932" y="40291"/>
                  </a:cubicBezTo>
                  <a:cubicBezTo>
                    <a:pt x="74671" y="39965"/>
                    <a:pt x="75735" y="39492"/>
                    <a:pt x="76327" y="39197"/>
                  </a:cubicBezTo>
                  <a:cubicBezTo>
                    <a:pt x="76911" y="38928"/>
                    <a:pt x="77183" y="38803"/>
                    <a:pt x="77319" y="38803"/>
                  </a:cubicBezTo>
                  <a:cubicBezTo>
                    <a:pt x="77438" y="38803"/>
                    <a:pt x="77453" y="38899"/>
                    <a:pt x="77480" y="39078"/>
                  </a:cubicBezTo>
                  <a:cubicBezTo>
                    <a:pt x="77498" y="39377"/>
                    <a:pt x="77693" y="39530"/>
                    <a:pt x="78054" y="39530"/>
                  </a:cubicBezTo>
                  <a:cubicBezTo>
                    <a:pt x="78300" y="39530"/>
                    <a:pt x="78622" y="39459"/>
                    <a:pt x="79018" y="39315"/>
                  </a:cubicBezTo>
                  <a:cubicBezTo>
                    <a:pt x="79846" y="39019"/>
                    <a:pt x="82094" y="38428"/>
                    <a:pt x="82803" y="38339"/>
                  </a:cubicBezTo>
                  <a:cubicBezTo>
                    <a:pt x="82909" y="38323"/>
                    <a:pt x="82985" y="38311"/>
                    <a:pt x="83038" y="38311"/>
                  </a:cubicBezTo>
                  <a:cubicBezTo>
                    <a:pt x="83177" y="38311"/>
                    <a:pt x="83147" y="38393"/>
                    <a:pt x="83040" y="38694"/>
                  </a:cubicBezTo>
                  <a:cubicBezTo>
                    <a:pt x="82892" y="39078"/>
                    <a:pt x="82892" y="39078"/>
                    <a:pt x="83306" y="39226"/>
                  </a:cubicBezTo>
                  <a:cubicBezTo>
                    <a:pt x="83382" y="39255"/>
                    <a:pt x="83552" y="39268"/>
                    <a:pt x="83787" y="39268"/>
                  </a:cubicBezTo>
                  <a:cubicBezTo>
                    <a:pt x="84285" y="39268"/>
                    <a:pt x="85075" y="39208"/>
                    <a:pt x="85879" y="39108"/>
                  </a:cubicBezTo>
                  <a:cubicBezTo>
                    <a:pt x="87392" y="38927"/>
                    <a:pt x="88055" y="38847"/>
                    <a:pt x="88344" y="38847"/>
                  </a:cubicBezTo>
                  <a:cubicBezTo>
                    <a:pt x="88576" y="38847"/>
                    <a:pt x="88570" y="38898"/>
                    <a:pt x="88570" y="38990"/>
                  </a:cubicBezTo>
                  <a:cubicBezTo>
                    <a:pt x="88570" y="39463"/>
                    <a:pt x="89132" y="39581"/>
                    <a:pt x="91438" y="39729"/>
                  </a:cubicBezTo>
                  <a:cubicBezTo>
                    <a:pt x="92355" y="39788"/>
                    <a:pt x="93745" y="39877"/>
                    <a:pt x="95076" y="40025"/>
                  </a:cubicBezTo>
                  <a:lnTo>
                    <a:pt x="95076" y="39285"/>
                  </a:lnTo>
                  <a:cubicBezTo>
                    <a:pt x="94218" y="39226"/>
                    <a:pt x="92651" y="39137"/>
                    <a:pt x="91498" y="39108"/>
                  </a:cubicBezTo>
                  <a:cubicBezTo>
                    <a:pt x="89516" y="39019"/>
                    <a:pt x="89368" y="39019"/>
                    <a:pt x="89280" y="38635"/>
                  </a:cubicBezTo>
                  <a:cubicBezTo>
                    <a:pt x="89215" y="38342"/>
                    <a:pt x="89131" y="38210"/>
                    <a:pt x="88626" y="38210"/>
                  </a:cubicBezTo>
                  <a:cubicBezTo>
                    <a:pt x="88213" y="38210"/>
                    <a:pt x="87519" y="38298"/>
                    <a:pt x="86322" y="38457"/>
                  </a:cubicBezTo>
                  <a:cubicBezTo>
                    <a:pt x="85241" y="38586"/>
                    <a:pt x="84294" y="38670"/>
                    <a:pt x="84009" y="38670"/>
                  </a:cubicBezTo>
                  <a:cubicBezTo>
                    <a:pt x="83966" y="38670"/>
                    <a:pt x="83938" y="38668"/>
                    <a:pt x="83927" y="38664"/>
                  </a:cubicBezTo>
                  <a:cubicBezTo>
                    <a:pt x="83838" y="38635"/>
                    <a:pt x="83779" y="38428"/>
                    <a:pt x="83809" y="38221"/>
                  </a:cubicBezTo>
                  <a:cubicBezTo>
                    <a:pt x="83894" y="37824"/>
                    <a:pt x="83680" y="37624"/>
                    <a:pt x="83117" y="37624"/>
                  </a:cubicBezTo>
                  <a:cubicBezTo>
                    <a:pt x="82503" y="37624"/>
                    <a:pt x="81475" y="37861"/>
                    <a:pt x="79964" y="38339"/>
                  </a:cubicBezTo>
                  <a:lnTo>
                    <a:pt x="78190" y="38901"/>
                  </a:lnTo>
                  <a:lnTo>
                    <a:pt x="78042" y="38487"/>
                  </a:lnTo>
                  <a:cubicBezTo>
                    <a:pt x="77955" y="38250"/>
                    <a:pt x="77852" y="38118"/>
                    <a:pt x="77611" y="38118"/>
                  </a:cubicBezTo>
                  <a:cubicBezTo>
                    <a:pt x="77281" y="38118"/>
                    <a:pt x="76691" y="38366"/>
                    <a:pt x="75528" y="38930"/>
                  </a:cubicBezTo>
                  <a:cubicBezTo>
                    <a:pt x="74348" y="39480"/>
                    <a:pt x="73804" y="39738"/>
                    <a:pt x="73675" y="39738"/>
                  </a:cubicBezTo>
                  <a:cubicBezTo>
                    <a:pt x="73567" y="39738"/>
                    <a:pt x="73744" y="39561"/>
                    <a:pt x="74079" y="39226"/>
                  </a:cubicBezTo>
                  <a:cubicBezTo>
                    <a:pt x="74760" y="38546"/>
                    <a:pt x="75026" y="37807"/>
                    <a:pt x="74760" y="37393"/>
                  </a:cubicBezTo>
                  <a:cubicBezTo>
                    <a:pt x="74493" y="37038"/>
                    <a:pt x="74671" y="36772"/>
                    <a:pt x="76356" y="34879"/>
                  </a:cubicBezTo>
                  <a:cubicBezTo>
                    <a:pt x="78781" y="32070"/>
                    <a:pt x="79373" y="31182"/>
                    <a:pt x="79136" y="30443"/>
                  </a:cubicBezTo>
                  <a:cubicBezTo>
                    <a:pt x="79018" y="30118"/>
                    <a:pt x="79195" y="29763"/>
                    <a:pt x="80319" y="28255"/>
                  </a:cubicBezTo>
                  <a:cubicBezTo>
                    <a:pt x="81768" y="26214"/>
                    <a:pt x="82833" y="24115"/>
                    <a:pt x="82774" y="23434"/>
                  </a:cubicBezTo>
                  <a:cubicBezTo>
                    <a:pt x="82744" y="23139"/>
                    <a:pt x="82567" y="22873"/>
                    <a:pt x="82301" y="22636"/>
                  </a:cubicBezTo>
                  <a:lnTo>
                    <a:pt x="81916" y="22311"/>
                  </a:lnTo>
                  <a:lnTo>
                    <a:pt x="82715" y="20536"/>
                  </a:lnTo>
                  <a:cubicBezTo>
                    <a:pt x="83543" y="18762"/>
                    <a:pt x="84223" y="16337"/>
                    <a:pt x="84992" y="12434"/>
                  </a:cubicBezTo>
                  <a:cubicBezTo>
                    <a:pt x="85731" y="8737"/>
                    <a:pt x="85968" y="4390"/>
                    <a:pt x="85554" y="2379"/>
                  </a:cubicBezTo>
                  <a:cubicBezTo>
                    <a:pt x="85406" y="1728"/>
                    <a:pt x="85317" y="1048"/>
                    <a:pt x="85347" y="841"/>
                  </a:cubicBezTo>
                  <a:cubicBezTo>
                    <a:pt x="85400" y="361"/>
                    <a:pt x="85188" y="0"/>
                    <a:pt x="84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93" y="2652849"/>
            <a:ext cx="3339732" cy="2482369"/>
            <a:chOff x="1983150" y="2608350"/>
            <a:chExt cx="2108550" cy="1567350"/>
          </a:xfrm>
        </p:grpSpPr>
        <p:sp>
          <p:nvSpPr>
            <p:cNvPr id="97" name="Google Shape;97;p15"/>
            <p:cNvSpPr/>
            <p:nvPr/>
          </p:nvSpPr>
          <p:spPr>
            <a:xfrm>
              <a:off x="2102175" y="4149875"/>
              <a:ext cx="24425" cy="25825"/>
            </a:xfrm>
            <a:custGeom>
              <a:rect b="b" l="l" r="r" t="t"/>
              <a:pathLst>
                <a:path extrusionOk="0" h="1033" w="977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813675" y="4131875"/>
              <a:ext cx="95400" cy="43825"/>
            </a:xfrm>
            <a:custGeom>
              <a:rect b="b" l="l" r="r" t="t"/>
              <a:pathLst>
                <a:path extrusionOk="0" h="1753" w="3816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79275" y="4100275"/>
              <a:ext cx="62850" cy="75425"/>
            </a:xfrm>
            <a:custGeom>
              <a:rect b="b" l="l" r="r" t="t"/>
              <a:pathLst>
                <a:path extrusionOk="0" h="3017" w="2514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144600" y="4133225"/>
              <a:ext cx="85050" cy="42475"/>
            </a:xfrm>
            <a:custGeom>
              <a:rect b="b" l="l" r="r" t="t"/>
              <a:pathLst>
                <a:path extrusionOk="0" h="1699" w="3402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256250" y="4156450"/>
              <a:ext cx="40675" cy="19250"/>
            </a:xfrm>
            <a:custGeom>
              <a:rect b="b" l="l" r="r" t="t"/>
              <a:pathLst>
                <a:path extrusionOk="0" h="770" w="1627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750850" y="4114875"/>
              <a:ext cx="155500" cy="60825"/>
            </a:xfrm>
            <a:custGeom>
              <a:rect b="b" l="l" r="r" t="t"/>
              <a:pathLst>
                <a:path extrusionOk="0" h="2433" w="622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33975" y="4151250"/>
              <a:ext cx="21700" cy="24450"/>
            </a:xfrm>
            <a:custGeom>
              <a:rect b="b" l="l" r="r" t="t"/>
              <a:pathLst>
                <a:path extrusionOk="0" h="978" w="868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83150" y="2608350"/>
              <a:ext cx="278750" cy="1567350"/>
            </a:xfrm>
            <a:custGeom>
              <a:rect b="b" l="l" r="r" t="t"/>
              <a:pathLst>
                <a:path extrusionOk="0" h="62694" w="1115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71350" y="4157200"/>
              <a:ext cx="44375" cy="18500"/>
            </a:xfrm>
            <a:custGeom>
              <a:rect b="b" l="l" r="r" t="t"/>
              <a:pathLst>
                <a:path extrusionOk="0" h="740" w="1775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614800" y="4171425"/>
              <a:ext cx="10375" cy="4275"/>
            </a:xfrm>
            <a:custGeom>
              <a:rect b="b" l="l" r="r" t="t"/>
              <a:pathLst>
                <a:path extrusionOk="0" h="171" w="415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983900" y="3388000"/>
              <a:ext cx="25150" cy="111975"/>
            </a:xfrm>
            <a:custGeom>
              <a:rect b="b" l="l" r="r" t="t"/>
              <a:pathLst>
                <a:path extrusionOk="0" h="4479" w="1006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983900" y="4123175"/>
              <a:ext cx="27375" cy="52525"/>
            </a:xfrm>
            <a:custGeom>
              <a:rect b="b" l="l" r="r" t="t"/>
              <a:pathLst>
                <a:path extrusionOk="0" h="2101" w="1095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983900" y="3159125"/>
              <a:ext cx="66550" cy="246225"/>
            </a:xfrm>
            <a:custGeom>
              <a:rect b="b" l="l" r="r" t="t"/>
              <a:pathLst>
                <a:path extrusionOk="0" h="9849" w="2662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983900" y="4149800"/>
              <a:ext cx="13325" cy="25900"/>
            </a:xfrm>
            <a:custGeom>
              <a:rect b="b" l="l" r="r" t="t"/>
              <a:pathLst>
                <a:path extrusionOk="0" h="1036" w="533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01600" y="3933275"/>
              <a:ext cx="1690100" cy="242425"/>
            </a:xfrm>
            <a:custGeom>
              <a:rect b="b" l="l" r="r" t="t"/>
              <a:pathLst>
                <a:path extrusionOk="0" h="9697" w="67604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983900" y="2912375"/>
              <a:ext cx="5200" cy="14625"/>
            </a:xfrm>
            <a:custGeom>
              <a:rect b="b" l="l" r="r" t="t"/>
              <a:pathLst>
                <a:path extrusionOk="0" h="585" w="208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885100" y="4096950"/>
              <a:ext cx="96875" cy="78750"/>
            </a:xfrm>
            <a:custGeom>
              <a:rect b="b" l="l" r="r" t="t"/>
              <a:pathLst>
                <a:path extrusionOk="0" h="3150" w="3875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410025" y="4040050"/>
              <a:ext cx="234375" cy="135650"/>
            </a:xfrm>
            <a:custGeom>
              <a:rect b="b" l="l" r="r" t="t"/>
              <a:pathLst>
                <a:path extrusionOk="0" h="5426" w="9375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569700" y="4174950"/>
              <a:ext cx="5200" cy="750"/>
            </a:xfrm>
            <a:custGeom>
              <a:rect b="b" l="l" r="r" t="t"/>
              <a:pathLst>
                <a:path extrusionOk="0" h="30" w="208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089900" y="3994475"/>
              <a:ext cx="320875" cy="181225"/>
            </a:xfrm>
            <a:custGeom>
              <a:rect b="b" l="l" r="r" t="t"/>
              <a:pathLst>
                <a:path extrusionOk="0" h="7249" w="12835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517225" y="4157150"/>
              <a:ext cx="33300" cy="18550"/>
            </a:xfrm>
            <a:custGeom>
              <a:rect b="b" l="l" r="r" t="t"/>
              <a:pathLst>
                <a:path extrusionOk="0" h="742" w="1332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015975" y="4120225"/>
              <a:ext cx="81350" cy="55475"/>
            </a:xfrm>
            <a:custGeom>
              <a:rect b="b" l="l" r="r" t="t"/>
              <a:pathLst>
                <a:path extrusionOk="0" h="2219" w="3254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970875" y="4094350"/>
              <a:ext cx="110175" cy="81350"/>
            </a:xfrm>
            <a:custGeom>
              <a:rect b="b" l="l" r="r" t="t"/>
              <a:pathLst>
                <a:path extrusionOk="0" h="3254" w="4407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4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grpSp>
        <p:nvGrpSpPr>
          <p:cNvPr id="122" name="Google Shape;122;p16"/>
          <p:cNvGrpSpPr/>
          <p:nvPr/>
        </p:nvGrpSpPr>
        <p:grpSpPr>
          <a:xfrm flipH="1">
            <a:off x="4608631" y="1772614"/>
            <a:ext cx="4535280" cy="3371056"/>
            <a:chOff x="1983150" y="2608350"/>
            <a:chExt cx="2108550" cy="1567350"/>
          </a:xfrm>
        </p:grpSpPr>
        <p:sp>
          <p:nvSpPr>
            <p:cNvPr id="123" name="Google Shape;123;p16"/>
            <p:cNvSpPr/>
            <p:nvPr/>
          </p:nvSpPr>
          <p:spPr>
            <a:xfrm>
              <a:off x="2102175" y="4149875"/>
              <a:ext cx="24425" cy="25825"/>
            </a:xfrm>
            <a:custGeom>
              <a:rect b="b" l="l" r="r" t="t"/>
              <a:pathLst>
                <a:path extrusionOk="0" h="1033" w="977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813675" y="4131875"/>
              <a:ext cx="95400" cy="43825"/>
            </a:xfrm>
            <a:custGeom>
              <a:rect b="b" l="l" r="r" t="t"/>
              <a:pathLst>
                <a:path extrusionOk="0" h="1753" w="3816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2079275" y="4100275"/>
              <a:ext cx="62850" cy="75425"/>
            </a:xfrm>
            <a:custGeom>
              <a:rect b="b" l="l" r="r" t="t"/>
              <a:pathLst>
                <a:path extrusionOk="0" h="3017" w="2514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3144600" y="4133225"/>
              <a:ext cx="85050" cy="42475"/>
            </a:xfrm>
            <a:custGeom>
              <a:rect b="b" l="l" r="r" t="t"/>
              <a:pathLst>
                <a:path extrusionOk="0" h="1699" w="3402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3256250" y="4156450"/>
              <a:ext cx="40675" cy="19250"/>
            </a:xfrm>
            <a:custGeom>
              <a:rect b="b" l="l" r="r" t="t"/>
              <a:pathLst>
                <a:path extrusionOk="0" h="770" w="1627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750850" y="4114875"/>
              <a:ext cx="155500" cy="60825"/>
            </a:xfrm>
            <a:custGeom>
              <a:rect b="b" l="l" r="r" t="t"/>
              <a:pathLst>
                <a:path extrusionOk="0" h="2433" w="622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2133975" y="4151250"/>
              <a:ext cx="21700" cy="24450"/>
            </a:xfrm>
            <a:custGeom>
              <a:rect b="b" l="l" r="r" t="t"/>
              <a:pathLst>
                <a:path extrusionOk="0" h="978" w="868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983150" y="2608350"/>
              <a:ext cx="278750" cy="1567350"/>
            </a:xfrm>
            <a:custGeom>
              <a:rect b="b" l="l" r="r" t="t"/>
              <a:pathLst>
                <a:path extrusionOk="0" h="62694" w="1115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871350" y="4157200"/>
              <a:ext cx="44375" cy="18500"/>
            </a:xfrm>
            <a:custGeom>
              <a:rect b="b" l="l" r="r" t="t"/>
              <a:pathLst>
                <a:path extrusionOk="0" h="740" w="1775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3614800" y="4171425"/>
              <a:ext cx="10375" cy="4275"/>
            </a:xfrm>
            <a:custGeom>
              <a:rect b="b" l="l" r="r" t="t"/>
              <a:pathLst>
                <a:path extrusionOk="0" h="171" w="415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983900" y="3388000"/>
              <a:ext cx="25150" cy="111975"/>
            </a:xfrm>
            <a:custGeom>
              <a:rect b="b" l="l" r="r" t="t"/>
              <a:pathLst>
                <a:path extrusionOk="0" h="4479" w="1006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983900" y="4123175"/>
              <a:ext cx="27375" cy="52525"/>
            </a:xfrm>
            <a:custGeom>
              <a:rect b="b" l="l" r="r" t="t"/>
              <a:pathLst>
                <a:path extrusionOk="0" h="2101" w="1095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983900" y="3159125"/>
              <a:ext cx="66550" cy="246225"/>
            </a:xfrm>
            <a:custGeom>
              <a:rect b="b" l="l" r="r" t="t"/>
              <a:pathLst>
                <a:path extrusionOk="0" h="9849" w="2662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1983900" y="4149800"/>
              <a:ext cx="13325" cy="25900"/>
            </a:xfrm>
            <a:custGeom>
              <a:rect b="b" l="l" r="r" t="t"/>
              <a:pathLst>
                <a:path extrusionOk="0" h="1036" w="533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401600" y="3933275"/>
              <a:ext cx="1690100" cy="242425"/>
            </a:xfrm>
            <a:custGeom>
              <a:rect b="b" l="l" r="r" t="t"/>
              <a:pathLst>
                <a:path extrusionOk="0" h="9697" w="67604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983900" y="2912375"/>
              <a:ext cx="5200" cy="14625"/>
            </a:xfrm>
            <a:custGeom>
              <a:rect b="b" l="l" r="r" t="t"/>
              <a:pathLst>
                <a:path extrusionOk="0" h="585" w="208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85100" y="4096950"/>
              <a:ext cx="96875" cy="78750"/>
            </a:xfrm>
            <a:custGeom>
              <a:rect b="b" l="l" r="r" t="t"/>
              <a:pathLst>
                <a:path extrusionOk="0" h="3150" w="3875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3410025" y="4040050"/>
              <a:ext cx="234375" cy="135650"/>
            </a:xfrm>
            <a:custGeom>
              <a:rect b="b" l="l" r="r" t="t"/>
              <a:pathLst>
                <a:path extrusionOk="0" h="5426" w="9375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569700" y="4174950"/>
              <a:ext cx="5200" cy="750"/>
            </a:xfrm>
            <a:custGeom>
              <a:rect b="b" l="l" r="r" t="t"/>
              <a:pathLst>
                <a:path extrusionOk="0" h="30" w="208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3089900" y="3994475"/>
              <a:ext cx="320875" cy="181225"/>
            </a:xfrm>
            <a:custGeom>
              <a:rect b="b" l="l" r="r" t="t"/>
              <a:pathLst>
                <a:path extrusionOk="0" h="7249" w="12835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517225" y="4157150"/>
              <a:ext cx="33300" cy="18550"/>
            </a:xfrm>
            <a:custGeom>
              <a:rect b="b" l="l" r="r" t="t"/>
              <a:pathLst>
                <a:path extrusionOk="0" h="742" w="1332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3015975" y="4120225"/>
              <a:ext cx="81350" cy="55475"/>
            </a:xfrm>
            <a:custGeom>
              <a:rect b="b" l="l" r="r" t="t"/>
              <a:pathLst>
                <a:path extrusionOk="0" h="2219" w="3254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2970875" y="4094350"/>
              <a:ext cx="110175" cy="81350"/>
            </a:xfrm>
            <a:custGeom>
              <a:rect b="b" l="l" r="r" t="t"/>
              <a:pathLst>
                <a:path extrusionOk="0" h="3254" w="4407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241964" y="4523204"/>
            <a:ext cx="2741462" cy="608335"/>
            <a:chOff x="1693350" y="1189050"/>
            <a:chExt cx="2288175" cy="507750"/>
          </a:xfrm>
        </p:grpSpPr>
        <p:sp>
          <p:nvSpPr>
            <p:cNvPr id="147" name="Google Shape;147;p16"/>
            <p:cNvSpPr/>
            <p:nvPr/>
          </p:nvSpPr>
          <p:spPr>
            <a:xfrm>
              <a:off x="1828625" y="1189050"/>
              <a:ext cx="2152900" cy="507750"/>
            </a:xfrm>
            <a:custGeom>
              <a:rect b="b" l="l" r="r" t="t"/>
              <a:pathLst>
                <a:path extrusionOk="0" h="20310" w="86116">
                  <a:moveTo>
                    <a:pt x="78774" y="11709"/>
                  </a:moveTo>
                  <a:cubicBezTo>
                    <a:pt x="79157" y="11709"/>
                    <a:pt x="79335" y="11863"/>
                    <a:pt x="79580" y="12147"/>
                  </a:cubicBezTo>
                  <a:cubicBezTo>
                    <a:pt x="79830" y="12447"/>
                    <a:pt x="80143" y="12641"/>
                    <a:pt x="80323" y="12641"/>
                  </a:cubicBezTo>
                  <a:cubicBezTo>
                    <a:pt x="80356" y="12641"/>
                    <a:pt x="80385" y="12634"/>
                    <a:pt x="80408" y="12621"/>
                  </a:cubicBezTo>
                  <a:cubicBezTo>
                    <a:pt x="80469" y="12588"/>
                    <a:pt x="80566" y="12574"/>
                    <a:pt x="80687" y="12574"/>
                  </a:cubicBezTo>
                  <a:cubicBezTo>
                    <a:pt x="81337" y="12574"/>
                    <a:pt x="82672" y="12988"/>
                    <a:pt x="82597" y="13212"/>
                  </a:cubicBezTo>
                  <a:cubicBezTo>
                    <a:pt x="82567" y="13301"/>
                    <a:pt x="80556" y="13449"/>
                    <a:pt x="78072" y="13537"/>
                  </a:cubicBezTo>
                  <a:cubicBezTo>
                    <a:pt x="75588" y="13596"/>
                    <a:pt x="73370" y="13715"/>
                    <a:pt x="73104" y="13744"/>
                  </a:cubicBezTo>
                  <a:cubicBezTo>
                    <a:pt x="73046" y="13750"/>
                    <a:pt x="72999" y="13753"/>
                    <a:pt x="72960" y="13753"/>
                  </a:cubicBezTo>
                  <a:cubicBezTo>
                    <a:pt x="72425" y="13753"/>
                    <a:pt x="73690" y="13194"/>
                    <a:pt x="75677" y="12532"/>
                  </a:cubicBezTo>
                  <a:cubicBezTo>
                    <a:pt x="77442" y="11966"/>
                    <a:pt x="78279" y="11709"/>
                    <a:pt x="78774" y="11709"/>
                  </a:cubicBezTo>
                  <a:close/>
                  <a:moveTo>
                    <a:pt x="69984" y="14825"/>
                  </a:moveTo>
                  <a:cubicBezTo>
                    <a:pt x="70041" y="14825"/>
                    <a:pt x="70070" y="14848"/>
                    <a:pt x="70058" y="14898"/>
                  </a:cubicBezTo>
                  <a:cubicBezTo>
                    <a:pt x="69999" y="15045"/>
                    <a:pt x="69762" y="15193"/>
                    <a:pt x="69526" y="15223"/>
                  </a:cubicBezTo>
                  <a:cubicBezTo>
                    <a:pt x="69260" y="15223"/>
                    <a:pt x="69289" y="15134"/>
                    <a:pt x="69614" y="14957"/>
                  </a:cubicBezTo>
                  <a:cubicBezTo>
                    <a:pt x="69769" y="14871"/>
                    <a:pt x="69904" y="14825"/>
                    <a:pt x="69984" y="14825"/>
                  </a:cubicBezTo>
                  <a:close/>
                  <a:moveTo>
                    <a:pt x="68699" y="15111"/>
                  </a:moveTo>
                  <a:cubicBezTo>
                    <a:pt x="68765" y="15111"/>
                    <a:pt x="68800" y="15140"/>
                    <a:pt x="68786" y="15193"/>
                  </a:cubicBezTo>
                  <a:cubicBezTo>
                    <a:pt x="68727" y="15341"/>
                    <a:pt x="68491" y="15489"/>
                    <a:pt x="68254" y="15489"/>
                  </a:cubicBezTo>
                  <a:cubicBezTo>
                    <a:pt x="68220" y="15493"/>
                    <a:pt x="68191" y="15495"/>
                    <a:pt x="68167" y="15495"/>
                  </a:cubicBezTo>
                  <a:cubicBezTo>
                    <a:pt x="68000" y="15495"/>
                    <a:pt x="68059" y="15407"/>
                    <a:pt x="68343" y="15252"/>
                  </a:cubicBezTo>
                  <a:cubicBezTo>
                    <a:pt x="68489" y="15155"/>
                    <a:pt x="68618" y="15111"/>
                    <a:pt x="68699" y="15111"/>
                  </a:cubicBezTo>
                  <a:close/>
                  <a:moveTo>
                    <a:pt x="75047" y="10508"/>
                  </a:moveTo>
                  <a:cubicBezTo>
                    <a:pt x="75386" y="10508"/>
                    <a:pt x="75670" y="10585"/>
                    <a:pt x="76061" y="10698"/>
                  </a:cubicBezTo>
                  <a:cubicBezTo>
                    <a:pt x="76830" y="10905"/>
                    <a:pt x="77392" y="11171"/>
                    <a:pt x="77362" y="11260"/>
                  </a:cubicBezTo>
                  <a:cubicBezTo>
                    <a:pt x="77333" y="11349"/>
                    <a:pt x="76475" y="11645"/>
                    <a:pt x="75499" y="11970"/>
                  </a:cubicBezTo>
                  <a:cubicBezTo>
                    <a:pt x="74523" y="12266"/>
                    <a:pt x="72424" y="12975"/>
                    <a:pt x="70886" y="13537"/>
                  </a:cubicBezTo>
                  <a:cubicBezTo>
                    <a:pt x="68949" y="14254"/>
                    <a:pt x="67468" y="14679"/>
                    <a:pt x="67052" y="14679"/>
                  </a:cubicBezTo>
                  <a:cubicBezTo>
                    <a:pt x="66832" y="14679"/>
                    <a:pt x="66908" y="14561"/>
                    <a:pt x="67367" y="14306"/>
                  </a:cubicBezTo>
                  <a:cubicBezTo>
                    <a:pt x="67751" y="14099"/>
                    <a:pt x="69555" y="13419"/>
                    <a:pt x="71389" y="12798"/>
                  </a:cubicBezTo>
                  <a:cubicBezTo>
                    <a:pt x="75204" y="11467"/>
                    <a:pt x="76091" y="11053"/>
                    <a:pt x="75736" y="10817"/>
                  </a:cubicBezTo>
                  <a:cubicBezTo>
                    <a:pt x="75711" y="10801"/>
                    <a:pt x="75668" y="10793"/>
                    <a:pt x="75608" y="10793"/>
                  </a:cubicBezTo>
                  <a:cubicBezTo>
                    <a:pt x="74875" y="10793"/>
                    <a:pt x="71547" y="11944"/>
                    <a:pt x="65947" y="14129"/>
                  </a:cubicBezTo>
                  <a:cubicBezTo>
                    <a:pt x="63658" y="15027"/>
                    <a:pt x="61653" y="15727"/>
                    <a:pt x="61434" y="15727"/>
                  </a:cubicBezTo>
                  <a:cubicBezTo>
                    <a:pt x="61430" y="15727"/>
                    <a:pt x="61426" y="15726"/>
                    <a:pt x="61423" y="15726"/>
                  </a:cubicBezTo>
                  <a:cubicBezTo>
                    <a:pt x="61275" y="15666"/>
                    <a:pt x="61807" y="15400"/>
                    <a:pt x="62635" y="15075"/>
                  </a:cubicBezTo>
                  <a:cubicBezTo>
                    <a:pt x="63463" y="14779"/>
                    <a:pt x="66509" y="13567"/>
                    <a:pt x="69437" y="12414"/>
                  </a:cubicBezTo>
                  <a:cubicBezTo>
                    <a:pt x="73110" y="10953"/>
                    <a:pt x="74235" y="10508"/>
                    <a:pt x="75047" y="10508"/>
                  </a:cubicBezTo>
                  <a:close/>
                  <a:moveTo>
                    <a:pt x="72409" y="9558"/>
                  </a:moveTo>
                  <a:cubicBezTo>
                    <a:pt x="72547" y="9558"/>
                    <a:pt x="72666" y="9575"/>
                    <a:pt x="72779" y="9604"/>
                  </a:cubicBezTo>
                  <a:cubicBezTo>
                    <a:pt x="73222" y="9722"/>
                    <a:pt x="73577" y="9900"/>
                    <a:pt x="73548" y="9989"/>
                  </a:cubicBezTo>
                  <a:cubicBezTo>
                    <a:pt x="73488" y="10077"/>
                    <a:pt x="71625" y="10846"/>
                    <a:pt x="69348" y="11704"/>
                  </a:cubicBezTo>
                  <a:cubicBezTo>
                    <a:pt x="67101" y="12532"/>
                    <a:pt x="63611" y="13922"/>
                    <a:pt x="61600" y="14779"/>
                  </a:cubicBezTo>
                  <a:lnTo>
                    <a:pt x="57992" y="16376"/>
                  </a:lnTo>
                  <a:lnTo>
                    <a:pt x="60713" y="14750"/>
                  </a:lnTo>
                  <a:cubicBezTo>
                    <a:pt x="62192" y="13863"/>
                    <a:pt x="65326" y="12266"/>
                    <a:pt x="67692" y="11260"/>
                  </a:cubicBezTo>
                  <a:cubicBezTo>
                    <a:pt x="70580" y="9977"/>
                    <a:pt x="71717" y="9558"/>
                    <a:pt x="72409" y="9558"/>
                  </a:cubicBezTo>
                  <a:close/>
                  <a:moveTo>
                    <a:pt x="64524" y="15851"/>
                  </a:moveTo>
                  <a:cubicBezTo>
                    <a:pt x="64642" y="15851"/>
                    <a:pt x="64592" y="15925"/>
                    <a:pt x="64380" y="16080"/>
                  </a:cubicBezTo>
                  <a:cubicBezTo>
                    <a:pt x="63996" y="16347"/>
                    <a:pt x="62044" y="16997"/>
                    <a:pt x="59974" y="17530"/>
                  </a:cubicBezTo>
                  <a:lnTo>
                    <a:pt x="56248" y="18535"/>
                  </a:lnTo>
                  <a:lnTo>
                    <a:pt x="56248" y="18535"/>
                  </a:lnTo>
                  <a:lnTo>
                    <a:pt x="58406" y="17559"/>
                  </a:lnTo>
                  <a:cubicBezTo>
                    <a:pt x="59552" y="17044"/>
                    <a:pt x="60808" y="16611"/>
                    <a:pt x="61263" y="16611"/>
                  </a:cubicBezTo>
                  <a:cubicBezTo>
                    <a:pt x="61277" y="16611"/>
                    <a:pt x="61291" y="16612"/>
                    <a:pt x="61305" y="16613"/>
                  </a:cubicBezTo>
                  <a:cubicBezTo>
                    <a:pt x="61689" y="16613"/>
                    <a:pt x="62665" y="16406"/>
                    <a:pt x="63522" y="16110"/>
                  </a:cubicBezTo>
                  <a:cubicBezTo>
                    <a:pt x="64063" y="15940"/>
                    <a:pt x="64394" y="15851"/>
                    <a:pt x="64524" y="15851"/>
                  </a:cubicBezTo>
                  <a:close/>
                  <a:moveTo>
                    <a:pt x="51689" y="19564"/>
                  </a:moveTo>
                  <a:cubicBezTo>
                    <a:pt x="51744" y="19564"/>
                    <a:pt x="51731" y="19604"/>
                    <a:pt x="51634" y="19688"/>
                  </a:cubicBezTo>
                  <a:cubicBezTo>
                    <a:pt x="51398" y="19895"/>
                    <a:pt x="50954" y="20132"/>
                    <a:pt x="50629" y="20191"/>
                  </a:cubicBezTo>
                  <a:cubicBezTo>
                    <a:pt x="50590" y="20199"/>
                    <a:pt x="50560" y="20202"/>
                    <a:pt x="50539" y="20202"/>
                  </a:cubicBezTo>
                  <a:cubicBezTo>
                    <a:pt x="50393" y="20202"/>
                    <a:pt x="50610" y="20038"/>
                    <a:pt x="51073" y="19807"/>
                  </a:cubicBezTo>
                  <a:cubicBezTo>
                    <a:pt x="51388" y="19649"/>
                    <a:pt x="51610" y="19564"/>
                    <a:pt x="51689" y="19564"/>
                  </a:cubicBezTo>
                  <a:close/>
                  <a:moveTo>
                    <a:pt x="45868" y="0"/>
                  </a:moveTo>
                  <a:cubicBezTo>
                    <a:pt x="43503" y="0"/>
                    <a:pt x="34810" y="2664"/>
                    <a:pt x="25966" y="6115"/>
                  </a:cubicBezTo>
                  <a:cubicBezTo>
                    <a:pt x="25061" y="6481"/>
                    <a:pt x="24277" y="6707"/>
                    <a:pt x="24000" y="6707"/>
                  </a:cubicBezTo>
                  <a:cubicBezTo>
                    <a:pt x="23942" y="6707"/>
                    <a:pt x="23906" y="6697"/>
                    <a:pt x="23895" y="6676"/>
                  </a:cubicBezTo>
                  <a:cubicBezTo>
                    <a:pt x="23836" y="6558"/>
                    <a:pt x="23895" y="6144"/>
                    <a:pt x="24073" y="5701"/>
                  </a:cubicBezTo>
                  <a:cubicBezTo>
                    <a:pt x="24309" y="5050"/>
                    <a:pt x="24250" y="4813"/>
                    <a:pt x="23777" y="4488"/>
                  </a:cubicBezTo>
                  <a:cubicBezTo>
                    <a:pt x="23638" y="4393"/>
                    <a:pt x="23521" y="4327"/>
                    <a:pt x="23339" y="4327"/>
                  </a:cubicBezTo>
                  <a:cubicBezTo>
                    <a:pt x="22785" y="4327"/>
                    <a:pt x="21633" y="4939"/>
                    <a:pt x="17449" y="7209"/>
                  </a:cubicBezTo>
                  <a:cubicBezTo>
                    <a:pt x="11800" y="10284"/>
                    <a:pt x="7483" y="13182"/>
                    <a:pt x="4259" y="16110"/>
                  </a:cubicBezTo>
                  <a:cubicBezTo>
                    <a:pt x="3550" y="16761"/>
                    <a:pt x="2633" y="17470"/>
                    <a:pt x="2278" y="17648"/>
                  </a:cubicBezTo>
                  <a:cubicBezTo>
                    <a:pt x="1923" y="17825"/>
                    <a:pt x="1095" y="18801"/>
                    <a:pt x="1" y="20309"/>
                  </a:cubicBezTo>
                  <a:lnTo>
                    <a:pt x="1509" y="20309"/>
                  </a:lnTo>
                  <a:cubicBezTo>
                    <a:pt x="2219" y="19600"/>
                    <a:pt x="3047" y="18890"/>
                    <a:pt x="4052" y="18003"/>
                  </a:cubicBezTo>
                  <a:cubicBezTo>
                    <a:pt x="9080" y="13685"/>
                    <a:pt x="13959" y="10284"/>
                    <a:pt x="18720" y="7889"/>
                  </a:cubicBezTo>
                  <a:lnTo>
                    <a:pt x="22742" y="5848"/>
                  </a:lnTo>
                  <a:lnTo>
                    <a:pt x="22653" y="6736"/>
                  </a:lnTo>
                  <a:cubicBezTo>
                    <a:pt x="22565" y="7504"/>
                    <a:pt x="22624" y="7652"/>
                    <a:pt x="23186" y="7830"/>
                  </a:cubicBezTo>
                  <a:cubicBezTo>
                    <a:pt x="23336" y="7876"/>
                    <a:pt x="23491" y="7903"/>
                    <a:pt x="23677" y="7903"/>
                  </a:cubicBezTo>
                  <a:cubicBezTo>
                    <a:pt x="24442" y="7903"/>
                    <a:pt x="25728" y="7447"/>
                    <a:pt x="29366" y="5996"/>
                  </a:cubicBezTo>
                  <a:cubicBezTo>
                    <a:pt x="33644" y="4307"/>
                    <a:pt x="38299" y="2768"/>
                    <a:pt x="39120" y="2768"/>
                  </a:cubicBezTo>
                  <a:cubicBezTo>
                    <a:pt x="39190" y="2768"/>
                    <a:pt x="39232" y="2779"/>
                    <a:pt x="39244" y="2802"/>
                  </a:cubicBezTo>
                  <a:cubicBezTo>
                    <a:pt x="39303" y="2921"/>
                    <a:pt x="38770" y="3335"/>
                    <a:pt x="38090" y="3690"/>
                  </a:cubicBezTo>
                  <a:cubicBezTo>
                    <a:pt x="34423" y="5553"/>
                    <a:pt x="24576" y="13478"/>
                    <a:pt x="19696" y="18505"/>
                  </a:cubicBezTo>
                  <a:cubicBezTo>
                    <a:pt x="19105" y="19126"/>
                    <a:pt x="18543" y="19718"/>
                    <a:pt x="18011" y="20309"/>
                  </a:cubicBezTo>
                  <a:lnTo>
                    <a:pt x="18986" y="20309"/>
                  </a:lnTo>
                  <a:cubicBezTo>
                    <a:pt x="26669" y="12044"/>
                    <a:pt x="41083" y="1345"/>
                    <a:pt x="44498" y="1345"/>
                  </a:cubicBezTo>
                  <a:cubicBezTo>
                    <a:pt x="44554" y="1345"/>
                    <a:pt x="44606" y="1348"/>
                    <a:pt x="44655" y="1353"/>
                  </a:cubicBezTo>
                  <a:cubicBezTo>
                    <a:pt x="44892" y="1383"/>
                    <a:pt x="44714" y="1590"/>
                    <a:pt x="44271" y="1886"/>
                  </a:cubicBezTo>
                  <a:cubicBezTo>
                    <a:pt x="43827" y="2152"/>
                    <a:pt x="42230" y="3246"/>
                    <a:pt x="40722" y="4311"/>
                  </a:cubicBezTo>
                  <a:cubicBezTo>
                    <a:pt x="34128" y="8983"/>
                    <a:pt x="27267" y="14691"/>
                    <a:pt x="21411" y="20309"/>
                  </a:cubicBezTo>
                  <a:lnTo>
                    <a:pt x="22624" y="20309"/>
                  </a:lnTo>
                  <a:cubicBezTo>
                    <a:pt x="27917" y="15341"/>
                    <a:pt x="34098" y="10196"/>
                    <a:pt x="39924" y="5937"/>
                  </a:cubicBezTo>
                  <a:cubicBezTo>
                    <a:pt x="42120" y="4338"/>
                    <a:pt x="42748" y="3876"/>
                    <a:pt x="43171" y="3876"/>
                  </a:cubicBezTo>
                  <a:cubicBezTo>
                    <a:pt x="43335" y="3876"/>
                    <a:pt x="43468" y="3946"/>
                    <a:pt x="43650" y="4045"/>
                  </a:cubicBezTo>
                  <a:cubicBezTo>
                    <a:pt x="43797" y="4118"/>
                    <a:pt x="44106" y="4155"/>
                    <a:pt x="44545" y="4155"/>
                  </a:cubicBezTo>
                  <a:cubicBezTo>
                    <a:pt x="45337" y="4155"/>
                    <a:pt x="46550" y="4036"/>
                    <a:pt x="47997" y="3808"/>
                  </a:cubicBezTo>
                  <a:cubicBezTo>
                    <a:pt x="50008" y="3483"/>
                    <a:pt x="52551" y="3098"/>
                    <a:pt x="53645" y="2980"/>
                  </a:cubicBezTo>
                  <a:lnTo>
                    <a:pt x="55656" y="2743"/>
                  </a:lnTo>
                  <a:lnTo>
                    <a:pt x="53882" y="3719"/>
                  </a:lnTo>
                  <a:cubicBezTo>
                    <a:pt x="52876" y="4281"/>
                    <a:pt x="50777" y="5553"/>
                    <a:pt x="49121" y="6588"/>
                  </a:cubicBezTo>
                  <a:cubicBezTo>
                    <a:pt x="43946" y="9841"/>
                    <a:pt x="36582" y="15282"/>
                    <a:pt x="30342" y="20309"/>
                  </a:cubicBezTo>
                  <a:lnTo>
                    <a:pt x="31259" y="20309"/>
                  </a:lnTo>
                  <a:cubicBezTo>
                    <a:pt x="33211" y="18801"/>
                    <a:pt x="35872" y="16879"/>
                    <a:pt x="40219" y="13744"/>
                  </a:cubicBezTo>
                  <a:cubicBezTo>
                    <a:pt x="46223" y="9397"/>
                    <a:pt x="48736" y="7741"/>
                    <a:pt x="52019" y="5996"/>
                  </a:cubicBezTo>
                  <a:cubicBezTo>
                    <a:pt x="53893" y="4987"/>
                    <a:pt x="54918" y="4490"/>
                    <a:pt x="55102" y="4490"/>
                  </a:cubicBezTo>
                  <a:cubicBezTo>
                    <a:pt x="55370" y="4490"/>
                    <a:pt x="53841" y="5551"/>
                    <a:pt x="50540" y="7623"/>
                  </a:cubicBezTo>
                  <a:cubicBezTo>
                    <a:pt x="47021" y="9870"/>
                    <a:pt x="37617" y="16554"/>
                    <a:pt x="32678" y="20309"/>
                  </a:cubicBezTo>
                  <a:lnTo>
                    <a:pt x="33891" y="20309"/>
                  </a:lnTo>
                  <a:cubicBezTo>
                    <a:pt x="39303" y="16228"/>
                    <a:pt x="47997" y="10018"/>
                    <a:pt x="51161" y="8007"/>
                  </a:cubicBezTo>
                  <a:cubicBezTo>
                    <a:pt x="53449" y="6583"/>
                    <a:pt x="54115" y="6191"/>
                    <a:pt x="54658" y="6191"/>
                  </a:cubicBezTo>
                  <a:cubicBezTo>
                    <a:pt x="54803" y="6191"/>
                    <a:pt x="54939" y="6219"/>
                    <a:pt x="55094" y="6262"/>
                  </a:cubicBezTo>
                  <a:cubicBezTo>
                    <a:pt x="55508" y="6410"/>
                    <a:pt x="56218" y="6529"/>
                    <a:pt x="56573" y="6588"/>
                  </a:cubicBezTo>
                  <a:cubicBezTo>
                    <a:pt x="57164" y="6617"/>
                    <a:pt x="56573" y="7002"/>
                    <a:pt x="53586" y="8540"/>
                  </a:cubicBezTo>
                  <a:cubicBezTo>
                    <a:pt x="51427" y="9634"/>
                    <a:pt x="49860" y="10580"/>
                    <a:pt x="49860" y="10817"/>
                  </a:cubicBezTo>
                  <a:cubicBezTo>
                    <a:pt x="49856" y="10850"/>
                    <a:pt x="49880" y="10866"/>
                    <a:pt x="49932" y="10866"/>
                  </a:cubicBezTo>
                  <a:cubicBezTo>
                    <a:pt x="50251" y="10866"/>
                    <a:pt x="51622" y="10246"/>
                    <a:pt x="53911" y="9101"/>
                  </a:cubicBezTo>
                  <a:cubicBezTo>
                    <a:pt x="56048" y="8005"/>
                    <a:pt x="57918" y="7202"/>
                    <a:pt x="58224" y="7202"/>
                  </a:cubicBezTo>
                  <a:cubicBezTo>
                    <a:pt x="58240" y="7202"/>
                    <a:pt x="58251" y="7204"/>
                    <a:pt x="58259" y="7209"/>
                  </a:cubicBezTo>
                  <a:cubicBezTo>
                    <a:pt x="58436" y="7297"/>
                    <a:pt x="57105" y="8155"/>
                    <a:pt x="55272" y="9190"/>
                  </a:cubicBezTo>
                  <a:cubicBezTo>
                    <a:pt x="52344" y="10757"/>
                    <a:pt x="51339" y="11526"/>
                    <a:pt x="51930" y="11645"/>
                  </a:cubicBezTo>
                  <a:cubicBezTo>
                    <a:pt x="51932" y="11645"/>
                    <a:pt x="51933" y="11645"/>
                    <a:pt x="51936" y="11645"/>
                  </a:cubicBezTo>
                  <a:cubicBezTo>
                    <a:pt x="52073" y="11645"/>
                    <a:pt x="53707" y="10769"/>
                    <a:pt x="55656" y="9663"/>
                  </a:cubicBezTo>
                  <a:cubicBezTo>
                    <a:pt x="58288" y="8185"/>
                    <a:pt x="59146" y="7564"/>
                    <a:pt x="58968" y="7327"/>
                  </a:cubicBezTo>
                  <a:cubicBezTo>
                    <a:pt x="58820" y="7150"/>
                    <a:pt x="58880" y="6913"/>
                    <a:pt x="59087" y="6824"/>
                  </a:cubicBezTo>
                  <a:cubicBezTo>
                    <a:pt x="59145" y="6795"/>
                    <a:pt x="59298" y="6782"/>
                    <a:pt x="59521" y="6782"/>
                  </a:cubicBezTo>
                  <a:cubicBezTo>
                    <a:pt x="60873" y="6782"/>
                    <a:pt x="64805" y="7272"/>
                    <a:pt x="65947" y="7652"/>
                  </a:cubicBezTo>
                  <a:cubicBezTo>
                    <a:pt x="66864" y="7919"/>
                    <a:pt x="67396" y="7652"/>
                    <a:pt x="60950" y="10284"/>
                  </a:cubicBezTo>
                  <a:cubicBezTo>
                    <a:pt x="59376" y="10947"/>
                    <a:pt x="58716" y="11537"/>
                    <a:pt x="59222" y="11537"/>
                  </a:cubicBezTo>
                  <a:cubicBezTo>
                    <a:pt x="59439" y="11537"/>
                    <a:pt x="59871" y="11429"/>
                    <a:pt x="60536" y="11171"/>
                  </a:cubicBezTo>
                  <a:cubicBezTo>
                    <a:pt x="65031" y="9427"/>
                    <a:pt x="67219" y="8392"/>
                    <a:pt x="67042" y="8066"/>
                  </a:cubicBezTo>
                  <a:cubicBezTo>
                    <a:pt x="66999" y="7991"/>
                    <a:pt x="67073" y="7955"/>
                    <a:pt x="67234" y="7955"/>
                  </a:cubicBezTo>
                  <a:cubicBezTo>
                    <a:pt x="67517" y="7955"/>
                    <a:pt x="68068" y="8066"/>
                    <a:pt x="68727" y="8273"/>
                  </a:cubicBezTo>
                  <a:cubicBezTo>
                    <a:pt x="69792" y="8628"/>
                    <a:pt x="70649" y="8894"/>
                    <a:pt x="70649" y="8894"/>
                  </a:cubicBezTo>
                  <a:cubicBezTo>
                    <a:pt x="70649" y="8894"/>
                    <a:pt x="67574" y="10462"/>
                    <a:pt x="63818" y="12384"/>
                  </a:cubicBezTo>
                  <a:cubicBezTo>
                    <a:pt x="60197" y="14223"/>
                    <a:pt x="57078" y="15700"/>
                    <a:pt x="56743" y="15700"/>
                  </a:cubicBezTo>
                  <a:cubicBezTo>
                    <a:pt x="56733" y="15700"/>
                    <a:pt x="56726" y="15699"/>
                    <a:pt x="56721" y="15696"/>
                  </a:cubicBezTo>
                  <a:cubicBezTo>
                    <a:pt x="56715" y="15694"/>
                    <a:pt x="56707" y="15693"/>
                    <a:pt x="56698" y="15693"/>
                  </a:cubicBezTo>
                  <a:cubicBezTo>
                    <a:pt x="56469" y="15693"/>
                    <a:pt x="55186" y="16382"/>
                    <a:pt x="53793" y="17263"/>
                  </a:cubicBezTo>
                  <a:cubicBezTo>
                    <a:pt x="52285" y="18239"/>
                    <a:pt x="50629" y="19097"/>
                    <a:pt x="49919" y="19274"/>
                  </a:cubicBezTo>
                  <a:cubicBezTo>
                    <a:pt x="49551" y="19386"/>
                    <a:pt x="49277" y="19438"/>
                    <a:pt x="49147" y="19438"/>
                  </a:cubicBezTo>
                  <a:cubicBezTo>
                    <a:pt x="49037" y="19438"/>
                    <a:pt x="49028" y="19401"/>
                    <a:pt x="49150" y="19333"/>
                  </a:cubicBezTo>
                  <a:cubicBezTo>
                    <a:pt x="49416" y="19186"/>
                    <a:pt x="49564" y="18919"/>
                    <a:pt x="49476" y="18742"/>
                  </a:cubicBezTo>
                  <a:cubicBezTo>
                    <a:pt x="49448" y="18694"/>
                    <a:pt x="49399" y="18670"/>
                    <a:pt x="49326" y="18670"/>
                  </a:cubicBezTo>
                  <a:cubicBezTo>
                    <a:pt x="49081" y="18670"/>
                    <a:pt x="48567" y="18941"/>
                    <a:pt x="47701" y="19511"/>
                  </a:cubicBezTo>
                  <a:cubicBezTo>
                    <a:pt x="47376" y="19747"/>
                    <a:pt x="46873" y="20014"/>
                    <a:pt x="46311" y="20309"/>
                  </a:cubicBezTo>
                  <a:lnTo>
                    <a:pt x="61423" y="20309"/>
                  </a:lnTo>
                  <a:cubicBezTo>
                    <a:pt x="64173" y="19807"/>
                    <a:pt x="67810" y="19156"/>
                    <a:pt x="69999" y="18831"/>
                  </a:cubicBezTo>
                  <a:cubicBezTo>
                    <a:pt x="70235" y="18772"/>
                    <a:pt x="70265" y="18624"/>
                    <a:pt x="70117" y="18476"/>
                  </a:cubicBezTo>
                  <a:cubicBezTo>
                    <a:pt x="70053" y="18412"/>
                    <a:pt x="69833" y="18382"/>
                    <a:pt x="69507" y="18382"/>
                  </a:cubicBezTo>
                  <a:cubicBezTo>
                    <a:pt x="68934" y="18382"/>
                    <a:pt x="68033" y="18473"/>
                    <a:pt x="67071" y="18624"/>
                  </a:cubicBezTo>
                  <a:cubicBezTo>
                    <a:pt x="65960" y="18820"/>
                    <a:pt x="65089" y="18936"/>
                    <a:pt x="64779" y="18936"/>
                  </a:cubicBezTo>
                  <a:cubicBezTo>
                    <a:pt x="64668" y="18936"/>
                    <a:pt x="64629" y="18921"/>
                    <a:pt x="64676" y="18890"/>
                  </a:cubicBezTo>
                  <a:cubicBezTo>
                    <a:pt x="65415" y="18417"/>
                    <a:pt x="71980" y="16968"/>
                    <a:pt x="76475" y="16258"/>
                  </a:cubicBezTo>
                  <a:cubicBezTo>
                    <a:pt x="78281" y="15975"/>
                    <a:pt x="79481" y="15803"/>
                    <a:pt x="80104" y="15803"/>
                  </a:cubicBezTo>
                  <a:cubicBezTo>
                    <a:pt x="81306" y="15803"/>
                    <a:pt x="80354" y="16446"/>
                    <a:pt x="77451" y="18180"/>
                  </a:cubicBezTo>
                  <a:cubicBezTo>
                    <a:pt x="75470" y="19363"/>
                    <a:pt x="74228" y="19954"/>
                    <a:pt x="72394" y="20309"/>
                  </a:cubicBezTo>
                  <a:lnTo>
                    <a:pt x="76327" y="20309"/>
                  </a:lnTo>
                  <a:cubicBezTo>
                    <a:pt x="78723" y="18890"/>
                    <a:pt x="81443" y="17116"/>
                    <a:pt x="82626" y="16287"/>
                  </a:cubicBezTo>
                  <a:cubicBezTo>
                    <a:pt x="86057" y="13833"/>
                    <a:pt x="86116" y="13064"/>
                    <a:pt x="82981" y="11940"/>
                  </a:cubicBezTo>
                  <a:cubicBezTo>
                    <a:pt x="81739" y="11526"/>
                    <a:pt x="81029" y="11083"/>
                    <a:pt x="81000" y="10757"/>
                  </a:cubicBezTo>
                  <a:cubicBezTo>
                    <a:pt x="80980" y="10521"/>
                    <a:pt x="80895" y="10403"/>
                    <a:pt x="80735" y="10403"/>
                  </a:cubicBezTo>
                  <a:cubicBezTo>
                    <a:pt x="80655" y="10403"/>
                    <a:pt x="80556" y="10432"/>
                    <a:pt x="80438" y="10491"/>
                  </a:cubicBezTo>
                  <a:cubicBezTo>
                    <a:pt x="80420" y="10499"/>
                    <a:pt x="80389" y="10503"/>
                    <a:pt x="80348" y="10503"/>
                  </a:cubicBezTo>
                  <a:cubicBezTo>
                    <a:pt x="79779" y="10503"/>
                    <a:pt x="77087" y="9768"/>
                    <a:pt x="74139" y="8776"/>
                  </a:cubicBezTo>
                  <a:cubicBezTo>
                    <a:pt x="68106" y="6736"/>
                    <a:pt x="63818" y="5848"/>
                    <a:pt x="58850" y="5553"/>
                  </a:cubicBezTo>
                  <a:lnTo>
                    <a:pt x="55982" y="5405"/>
                  </a:lnTo>
                  <a:lnTo>
                    <a:pt x="57105" y="4518"/>
                  </a:lnTo>
                  <a:cubicBezTo>
                    <a:pt x="58820" y="3187"/>
                    <a:pt x="59323" y="2507"/>
                    <a:pt x="58939" y="2004"/>
                  </a:cubicBezTo>
                  <a:cubicBezTo>
                    <a:pt x="58746" y="1751"/>
                    <a:pt x="58255" y="1621"/>
                    <a:pt x="57331" y="1621"/>
                  </a:cubicBezTo>
                  <a:cubicBezTo>
                    <a:pt x="55982" y="1621"/>
                    <a:pt x="53711" y="1898"/>
                    <a:pt x="50097" y="2477"/>
                  </a:cubicBezTo>
                  <a:cubicBezTo>
                    <a:pt x="47634" y="2854"/>
                    <a:pt x="45512" y="3124"/>
                    <a:pt x="44895" y="3124"/>
                  </a:cubicBezTo>
                  <a:cubicBezTo>
                    <a:pt x="44786" y="3124"/>
                    <a:pt x="44723" y="3116"/>
                    <a:pt x="44714" y="3098"/>
                  </a:cubicBezTo>
                  <a:cubicBezTo>
                    <a:pt x="44655" y="3009"/>
                    <a:pt x="45010" y="2625"/>
                    <a:pt x="45483" y="2270"/>
                  </a:cubicBezTo>
                  <a:cubicBezTo>
                    <a:pt x="45927" y="1945"/>
                    <a:pt x="46489" y="1324"/>
                    <a:pt x="46666" y="939"/>
                  </a:cubicBezTo>
                  <a:cubicBezTo>
                    <a:pt x="46962" y="348"/>
                    <a:pt x="46903" y="259"/>
                    <a:pt x="46311" y="52"/>
                  </a:cubicBezTo>
                  <a:cubicBezTo>
                    <a:pt x="46206" y="17"/>
                    <a:pt x="46058" y="0"/>
                    <a:pt x="45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735775" y="1593500"/>
              <a:ext cx="129150" cy="103300"/>
            </a:xfrm>
            <a:custGeom>
              <a:rect b="b" l="l" r="r" t="t"/>
              <a:pathLst>
                <a:path extrusionOk="0" h="4132" w="5166">
                  <a:moveTo>
                    <a:pt x="5072" y="0"/>
                  </a:moveTo>
                  <a:cubicBezTo>
                    <a:pt x="4751" y="0"/>
                    <a:pt x="3349" y="1157"/>
                    <a:pt x="0" y="4131"/>
                  </a:cubicBezTo>
                  <a:lnTo>
                    <a:pt x="2396" y="4131"/>
                  </a:lnTo>
                  <a:cubicBezTo>
                    <a:pt x="3461" y="3234"/>
                    <a:pt x="3912" y="2632"/>
                    <a:pt x="3622" y="2632"/>
                  </a:cubicBezTo>
                  <a:cubicBezTo>
                    <a:pt x="3453" y="2632"/>
                    <a:pt x="3033" y="2836"/>
                    <a:pt x="2337" y="3303"/>
                  </a:cubicBezTo>
                  <a:cubicBezTo>
                    <a:pt x="2007" y="3530"/>
                    <a:pt x="1810" y="3649"/>
                    <a:pt x="1758" y="3649"/>
                  </a:cubicBezTo>
                  <a:cubicBezTo>
                    <a:pt x="1662" y="3649"/>
                    <a:pt x="2074" y="3233"/>
                    <a:pt x="3076" y="2327"/>
                  </a:cubicBezTo>
                  <a:cubicBezTo>
                    <a:pt x="4140" y="1322"/>
                    <a:pt x="5087" y="376"/>
                    <a:pt x="5116" y="228"/>
                  </a:cubicBezTo>
                  <a:cubicBezTo>
                    <a:pt x="5166" y="80"/>
                    <a:pt x="5156" y="0"/>
                    <a:pt x="5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93350" y="1544225"/>
              <a:ext cx="218125" cy="152575"/>
            </a:xfrm>
            <a:custGeom>
              <a:rect b="b" l="l" r="r" t="t"/>
              <a:pathLst>
                <a:path extrusionOk="0" h="6103" w="8725">
                  <a:moveTo>
                    <a:pt x="7985" y="0"/>
                  </a:moveTo>
                  <a:cubicBezTo>
                    <a:pt x="7263" y="0"/>
                    <a:pt x="5639" y="1201"/>
                    <a:pt x="1745" y="4565"/>
                  </a:cubicBezTo>
                  <a:cubicBezTo>
                    <a:pt x="1154" y="5067"/>
                    <a:pt x="562" y="5600"/>
                    <a:pt x="0" y="6102"/>
                  </a:cubicBezTo>
                  <a:lnTo>
                    <a:pt x="1775" y="6102"/>
                  </a:lnTo>
                  <a:cubicBezTo>
                    <a:pt x="1982" y="5925"/>
                    <a:pt x="2189" y="5747"/>
                    <a:pt x="2396" y="5570"/>
                  </a:cubicBezTo>
                  <a:cubicBezTo>
                    <a:pt x="4664" y="3588"/>
                    <a:pt x="5832" y="2562"/>
                    <a:pt x="6012" y="2562"/>
                  </a:cubicBezTo>
                  <a:cubicBezTo>
                    <a:pt x="6203" y="2562"/>
                    <a:pt x="5287" y="3714"/>
                    <a:pt x="3401" y="6102"/>
                  </a:cubicBezTo>
                  <a:lnTo>
                    <a:pt x="4259" y="6102"/>
                  </a:lnTo>
                  <a:cubicBezTo>
                    <a:pt x="7068" y="2435"/>
                    <a:pt x="6950" y="2495"/>
                    <a:pt x="6713" y="2199"/>
                  </a:cubicBezTo>
                  <a:cubicBezTo>
                    <a:pt x="6595" y="2051"/>
                    <a:pt x="6624" y="1844"/>
                    <a:pt x="6772" y="1785"/>
                  </a:cubicBezTo>
                  <a:cubicBezTo>
                    <a:pt x="6796" y="1771"/>
                    <a:pt x="6822" y="1764"/>
                    <a:pt x="6851" y="1764"/>
                  </a:cubicBezTo>
                  <a:cubicBezTo>
                    <a:pt x="7002" y="1764"/>
                    <a:pt x="7210" y="1950"/>
                    <a:pt x="7334" y="2199"/>
                  </a:cubicBezTo>
                  <a:cubicBezTo>
                    <a:pt x="7471" y="2449"/>
                    <a:pt x="7677" y="2594"/>
                    <a:pt x="7846" y="2594"/>
                  </a:cubicBezTo>
                  <a:cubicBezTo>
                    <a:pt x="7896" y="2594"/>
                    <a:pt x="7944" y="2581"/>
                    <a:pt x="7985" y="2554"/>
                  </a:cubicBezTo>
                  <a:cubicBezTo>
                    <a:pt x="8517" y="2288"/>
                    <a:pt x="8724" y="513"/>
                    <a:pt x="8281" y="99"/>
                  </a:cubicBezTo>
                  <a:cubicBezTo>
                    <a:pt x="8203" y="35"/>
                    <a:pt x="8107" y="0"/>
                    <a:pt x="79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056350" y="1442750"/>
              <a:ext cx="265750" cy="254050"/>
            </a:xfrm>
            <a:custGeom>
              <a:rect b="b" l="l" r="r" t="t"/>
              <a:pathLst>
                <a:path extrusionOk="0" h="10162" w="10630">
                  <a:moveTo>
                    <a:pt x="10528" y="0"/>
                  </a:moveTo>
                  <a:cubicBezTo>
                    <a:pt x="9996" y="0"/>
                    <a:pt x="6911" y="2767"/>
                    <a:pt x="3135" y="6672"/>
                  </a:cubicBezTo>
                  <a:cubicBezTo>
                    <a:pt x="2100" y="7736"/>
                    <a:pt x="1065" y="8890"/>
                    <a:pt x="0" y="10161"/>
                  </a:cubicBezTo>
                  <a:lnTo>
                    <a:pt x="887" y="10161"/>
                  </a:lnTo>
                  <a:cubicBezTo>
                    <a:pt x="2987" y="7677"/>
                    <a:pt x="5087" y="5518"/>
                    <a:pt x="7660" y="3094"/>
                  </a:cubicBezTo>
                  <a:cubicBezTo>
                    <a:pt x="9227" y="1644"/>
                    <a:pt x="10558" y="314"/>
                    <a:pt x="10587" y="195"/>
                  </a:cubicBezTo>
                  <a:cubicBezTo>
                    <a:pt x="10630" y="63"/>
                    <a:pt x="10608" y="0"/>
                    <a:pt x="10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879925" y="1417600"/>
              <a:ext cx="407150" cy="279200"/>
            </a:xfrm>
            <a:custGeom>
              <a:rect b="b" l="l" r="r" t="t"/>
              <a:pathLst>
                <a:path extrusionOk="0" h="11168" w="16286">
                  <a:moveTo>
                    <a:pt x="16199" y="1"/>
                  </a:moveTo>
                  <a:cubicBezTo>
                    <a:pt x="15813" y="1"/>
                    <a:pt x="13570" y="1566"/>
                    <a:pt x="4496" y="8003"/>
                  </a:cubicBezTo>
                  <a:cubicBezTo>
                    <a:pt x="2751" y="9216"/>
                    <a:pt x="1273" y="10280"/>
                    <a:pt x="1" y="11167"/>
                  </a:cubicBezTo>
                  <a:lnTo>
                    <a:pt x="1213" y="11167"/>
                  </a:lnTo>
                  <a:cubicBezTo>
                    <a:pt x="2810" y="10014"/>
                    <a:pt x="4762" y="8595"/>
                    <a:pt x="6862" y="7116"/>
                  </a:cubicBezTo>
                  <a:cubicBezTo>
                    <a:pt x="11919" y="3508"/>
                    <a:pt x="16147" y="403"/>
                    <a:pt x="16236" y="196"/>
                  </a:cubicBezTo>
                  <a:cubicBezTo>
                    <a:pt x="16279" y="78"/>
                    <a:pt x="16285" y="1"/>
                    <a:pt x="16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text">
  <p:cSld name="CUSTOM_17">
    <p:bg>
      <p:bgPr>
        <a:solidFill>
          <a:schemeClr val="accen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656603" y="1002650"/>
            <a:ext cx="5174700" cy="31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bg>
      <p:bgPr>
        <a:solidFill>
          <a:schemeClr val="accen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52100" y="570401"/>
            <a:ext cx="5091001" cy="4396956"/>
          </a:xfrm>
          <a:custGeom>
            <a:rect b="b" l="l" r="r" t="t"/>
            <a:pathLst>
              <a:path extrusionOk="0" h="63359" w="7336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1830525" y="1577860"/>
            <a:ext cx="28221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2" type="subTitle"/>
          </p:nvPr>
        </p:nvSpPr>
        <p:spPr>
          <a:xfrm>
            <a:off x="1830525" y="1827585"/>
            <a:ext cx="22188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3" type="subTitle"/>
          </p:nvPr>
        </p:nvSpPr>
        <p:spPr>
          <a:xfrm>
            <a:off x="1830525" y="3125195"/>
            <a:ext cx="28221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4" type="subTitle"/>
          </p:nvPr>
        </p:nvSpPr>
        <p:spPr>
          <a:xfrm>
            <a:off x="1830525" y="3374920"/>
            <a:ext cx="22188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5" type="subTitle"/>
          </p:nvPr>
        </p:nvSpPr>
        <p:spPr>
          <a:xfrm>
            <a:off x="5765850" y="2025142"/>
            <a:ext cx="28221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6" type="subTitle"/>
          </p:nvPr>
        </p:nvSpPr>
        <p:spPr>
          <a:xfrm>
            <a:off x="5765850" y="2274867"/>
            <a:ext cx="22188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2" name="Google Shape;162;p18"/>
          <p:cNvSpPr txBox="1"/>
          <p:nvPr>
            <p:ph idx="7" type="subTitle"/>
          </p:nvPr>
        </p:nvSpPr>
        <p:spPr>
          <a:xfrm>
            <a:off x="5765850" y="3572477"/>
            <a:ext cx="28221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8" type="subTitle"/>
          </p:nvPr>
        </p:nvSpPr>
        <p:spPr>
          <a:xfrm>
            <a:off x="5765850" y="3822202"/>
            <a:ext cx="22188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bg>
      <p:bgPr>
        <a:solidFill>
          <a:schemeClr val="accent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1075700" y="3305438"/>
            <a:ext cx="23718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7" name="Google Shape;167;p19"/>
          <p:cNvSpPr/>
          <p:nvPr/>
        </p:nvSpPr>
        <p:spPr>
          <a:xfrm>
            <a:off x="277375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2" type="subTitle"/>
          </p:nvPr>
        </p:nvSpPr>
        <p:spPr>
          <a:xfrm>
            <a:off x="1075700" y="2041563"/>
            <a:ext cx="23718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3" type="subTitle"/>
          </p:nvPr>
        </p:nvSpPr>
        <p:spPr>
          <a:xfrm>
            <a:off x="5694025" y="2041563"/>
            <a:ext cx="23718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5694025" y="3295300"/>
            <a:ext cx="23718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5" type="subTitle"/>
          </p:nvPr>
        </p:nvSpPr>
        <p:spPr>
          <a:xfrm>
            <a:off x="5694025" y="3132132"/>
            <a:ext cx="2203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6" type="subTitle"/>
          </p:nvPr>
        </p:nvSpPr>
        <p:spPr>
          <a:xfrm>
            <a:off x="5694025" y="1857438"/>
            <a:ext cx="2203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7" type="subTitle"/>
          </p:nvPr>
        </p:nvSpPr>
        <p:spPr>
          <a:xfrm>
            <a:off x="1243700" y="3121979"/>
            <a:ext cx="2203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8" type="subTitle"/>
          </p:nvPr>
        </p:nvSpPr>
        <p:spPr>
          <a:xfrm>
            <a:off x="1243700" y="1857438"/>
            <a:ext cx="2203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right">
  <p:cSld name="CUSTOM_4">
    <p:bg>
      <p:bgPr>
        <a:solidFill>
          <a:schemeClr val="accen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 flipH="1">
            <a:off x="3965226" y="40570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 flipH="1">
            <a:off x="4710294" y="2266125"/>
            <a:ext cx="3713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 flipH="1">
            <a:off x="4640394" y="2782425"/>
            <a:ext cx="3783600" cy="19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indent="-3048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52100" y="570401"/>
            <a:ext cx="5091001" cy="4396956"/>
          </a:xfrm>
          <a:custGeom>
            <a:rect b="b" l="l" r="r" t="t"/>
            <a:pathLst>
              <a:path extrusionOk="0" h="63359" w="7336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626575" y="2433632"/>
            <a:ext cx="31593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26575" y="3438230"/>
            <a:ext cx="2633700" cy="78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198802" y="1079750"/>
            <a:ext cx="24273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9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1734625" y="3413520"/>
            <a:ext cx="26427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3" name="Google Shape;183;p21"/>
          <p:cNvSpPr txBox="1"/>
          <p:nvPr>
            <p:ph idx="2" type="subTitle"/>
          </p:nvPr>
        </p:nvSpPr>
        <p:spPr>
          <a:xfrm>
            <a:off x="4804350" y="2007570"/>
            <a:ext cx="26049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3" type="subTitle"/>
          </p:nvPr>
        </p:nvSpPr>
        <p:spPr>
          <a:xfrm>
            <a:off x="4804350" y="1780038"/>
            <a:ext cx="26427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4" type="subTitle"/>
          </p:nvPr>
        </p:nvSpPr>
        <p:spPr>
          <a:xfrm>
            <a:off x="1734625" y="3184638"/>
            <a:ext cx="26427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solidFill>
          <a:schemeClr val="accen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 flipH="1">
            <a:off x="2606875" y="1351024"/>
            <a:ext cx="6345398" cy="3563381"/>
          </a:xfrm>
          <a:custGeom>
            <a:rect b="b" l="l" r="r" t="t"/>
            <a:pathLst>
              <a:path extrusionOk="0" h="50238" w="89460">
                <a:moveTo>
                  <a:pt x="84306" y="7011"/>
                </a:moveTo>
                <a:cubicBezTo>
                  <a:pt x="84547" y="7011"/>
                  <a:pt x="84680" y="7113"/>
                  <a:pt x="84866" y="7299"/>
                </a:cubicBezTo>
                <a:cubicBezTo>
                  <a:pt x="85009" y="7478"/>
                  <a:pt x="85208" y="7601"/>
                  <a:pt x="85353" y="7601"/>
                </a:cubicBezTo>
                <a:cubicBezTo>
                  <a:pt x="85393" y="7601"/>
                  <a:pt x="85428" y="7592"/>
                  <a:pt x="85457" y="7572"/>
                </a:cubicBezTo>
                <a:cubicBezTo>
                  <a:pt x="85499" y="7547"/>
                  <a:pt x="85581" y="7536"/>
                  <a:pt x="85685" y="7536"/>
                </a:cubicBezTo>
                <a:cubicBezTo>
                  <a:pt x="86143" y="7536"/>
                  <a:pt x="87040" y="7751"/>
                  <a:pt x="87003" y="7936"/>
                </a:cubicBezTo>
                <a:cubicBezTo>
                  <a:pt x="87003" y="7982"/>
                  <a:pt x="85548" y="8164"/>
                  <a:pt x="83820" y="8300"/>
                </a:cubicBezTo>
                <a:cubicBezTo>
                  <a:pt x="82092" y="8482"/>
                  <a:pt x="80545" y="8618"/>
                  <a:pt x="80318" y="8664"/>
                </a:cubicBezTo>
                <a:cubicBezTo>
                  <a:pt x="80267" y="8672"/>
                  <a:pt x="80227" y="8675"/>
                  <a:pt x="80198" y="8675"/>
                </a:cubicBezTo>
                <a:cubicBezTo>
                  <a:pt x="79887" y="8675"/>
                  <a:pt x="80762" y="8249"/>
                  <a:pt x="82092" y="7709"/>
                </a:cubicBezTo>
                <a:cubicBezTo>
                  <a:pt x="83382" y="7225"/>
                  <a:pt x="83957" y="7011"/>
                  <a:pt x="84306" y="7011"/>
                </a:cubicBezTo>
                <a:close/>
                <a:moveTo>
                  <a:pt x="78203" y="9524"/>
                </a:moveTo>
                <a:cubicBezTo>
                  <a:pt x="78234" y="9524"/>
                  <a:pt x="78243" y="9539"/>
                  <a:pt x="78226" y="9573"/>
                </a:cubicBezTo>
                <a:cubicBezTo>
                  <a:pt x="78226" y="9710"/>
                  <a:pt x="78044" y="9801"/>
                  <a:pt x="77862" y="9801"/>
                </a:cubicBezTo>
                <a:cubicBezTo>
                  <a:pt x="77819" y="9812"/>
                  <a:pt x="77789" y="9817"/>
                  <a:pt x="77770" y="9817"/>
                </a:cubicBezTo>
                <a:cubicBezTo>
                  <a:pt x="77709" y="9817"/>
                  <a:pt x="77769" y="9758"/>
                  <a:pt x="77907" y="9619"/>
                </a:cubicBezTo>
                <a:cubicBezTo>
                  <a:pt x="78048" y="9563"/>
                  <a:pt x="78154" y="9524"/>
                  <a:pt x="78203" y="9524"/>
                </a:cubicBezTo>
                <a:close/>
                <a:moveTo>
                  <a:pt x="77287" y="9783"/>
                </a:moveTo>
                <a:cubicBezTo>
                  <a:pt x="77334" y="9783"/>
                  <a:pt x="77362" y="9805"/>
                  <a:pt x="77362" y="9846"/>
                </a:cubicBezTo>
                <a:cubicBezTo>
                  <a:pt x="77316" y="9937"/>
                  <a:pt x="77180" y="10028"/>
                  <a:pt x="76998" y="10074"/>
                </a:cubicBezTo>
                <a:cubicBezTo>
                  <a:pt x="76966" y="10082"/>
                  <a:pt x="76939" y="10085"/>
                  <a:pt x="76919" y="10085"/>
                </a:cubicBezTo>
                <a:cubicBezTo>
                  <a:pt x="76823" y="10085"/>
                  <a:pt x="76856" y="10004"/>
                  <a:pt x="77043" y="9892"/>
                </a:cubicBezTo>
                <a:cubicBezTo>
                  <a:pt x="77144" y="9817"/>
                  <a:pt x="77230" y="9783"/>
                  <a:pt x="77287" y="9783"/>
                </a:cubicBezTo>
                <a:close/>
                <a:moveTo>
                  <a:pt x="81680" y="6291"/>
                </a:moveTo>
                <a:cubicBezTo>
                  <a:pt x="81885" y="6291"/>
                  <a:pt x="82074" y="6331"/>
                  <a:pt x="82319" y="6390"/>
                </a:cubicBezTo>
                <a:cubicBezTo>
                  <a:pt x="82865" y="6526"/>
                  <a:pt x="83274" y="6663"/>
                  <a:pt x="83229" y="6754"/>
                </a:cubicBezTo>
                <a:cubicBezTo>
                  <a:pt x="83229" y="6799"/>
                  <a:pt x="82637" y="7072"/>
                  <a:pt x="81955" y="7299"/>
                </a:cubicBezTo>
                <a:cubicBezTo>
                  <a:pt x="81273" y="7572"/>
                  <a:pt x="79818" y="8164"/>
                  <a:pt x="78772" y="8618"/>
                </a:cubicBezTo>
                <a:cubicBezTo>
                  <a:pt x="77414" y="9192"/>
                  <a:pt x="76376" y="9545"/>
                  <a:pt x="76097" y="9545"/>
                </a:cubicBezTo>
                <a:cubicBezTo>
                  <a:pt x="75956" y="9545"/>
                  <a:pt x="76010" y="9454"/>
                  <a:pt x="76316" y="9255"/>
                </a:cubicBezTo>
                <a:cubicBezTo>
                  <a:pt x="76589" y="9119"/>
                  <a:pt x="77817" y="8573"/>
                  <a:pt x="79090" y="8027"/>
                </a:cubicBezTo>
                <a:cubicBezTo>
                  <a:pt x="81728" y="6981"/>
                  <a:pt x="82365" y="6663"/>
                  <a:pt x="82092" y="6481"/>
                </a:cubicBezTo>
                <a:cubicBezTo>
                  <a:pt x="82081" y="6477"/>
                  <a:pt x="82067" y="6475"/>
                  <a:pt x="82047" y="6475"/>
                </a:cubicBezTo>
                <a:cubicBezTo>
                  <a:pt x="81645" y="6475"/>
                  <a:pt x="79309" y="7386"/>
                  <a:pt x="75315" y="9210"/>
                </a:cubicBezTo>
                <a:cubicBezTo>
                  <a:pt x="73781" y="9911"/>
                  <a:pt x="72416" y="10485"/>
                  <a:pt x="72197" y="10485"/>
                </a:cubicBezTo>
                <a:cubicBezTo>
                  <a:pt x="72189" y="10485"/>
                  <a:pt x="72182" y="10485"/>
                  <a:pt x="72177" y="10483"/>
                </a:cubicBezTo>
                <a:cubicBezTo>
                  <a:pt x="72086" y="10437"/>
                  <a:pt x="72450" y="10256"/>
                  <a:pt x="73041" y="9983"/>
                </a:cubicBezTo>
                <a:cubicBezTo>
                  <a:pt x="73587" y="9755"/>
                  <a:pt x="75679" y="8800"/>
                  <a:pt x="77680" y="7845"/>
                </a:cubicBezTo>
                <a:cubicBezTo>
                  <a:pt x="80350" y="6629"/>
                  <a:pt x="81086" y="6291"/>
                  <a:pt x="81680" y="6291"/>
                </a:cubicBezTo>
                <a:close/>
                <a:moveTo>
                  <a:pt x="79755" y="5735"/>
                </a:moveTo>
                <a:cubicBezTo>
                  <a:pt x="79826" y="5735"/>
                  <a:pt x="79891" y="5742"/>
                  <a:pt x="79954" y="5753"/>
                </a:cubicBezTo>
                <a:cubicBezTo>
                  <a:pt x="80272" y="5844"/>
                  <a:pt x="80545" y="5935"/>
                  <a:pt x="80500" y="6026"/>
                </a:cubicBezTo>
                <a:cubicBezTo>
                  <a:pt x="80500" y="6071"/>
                  <a:pt x="79181" y="6663"/>
                  <a:pt x="77635" y="7345"/>
                </a:cubicBezTo>
                <a:cubicBezTo>
                  <a:pt x="76043" y="8027"/>
                  <a:pt x="73678" y="9164"/>
                  <a:pt x="72268" y="9846"/>
                </a:cubicBezTo>
                <a:lnTo>
                  <a:pt x="69812" y="11074"/>
                </a:lnTo>
                <a:lnTo>
                  <a:pt x="71631" y="9846"/>
                </a:lnTo>
                <a:cubicBezTo>
                  <a:pt x="72677" y="9164"/>
                  <a:pt x="74815" y="7936"/>
                  <a:pt x="76452" y="7117"/>
                </a:cubicBezTo>
                <a:cubicBezTo>
                  <a:pt x="78519" y="6044"/>
                  <a:pt x="79266" y="5735"/>
                  <a:pt x="79755" y="5735"/>
                </a:cubicBezTo>
                <a:close/>
                <a:moveTo>
                  <a:pt x="74387" y="10459"/>
                </a:moveTo>
                <a:cubicBezTo>
                  <a:pt x="74456" y="10459"/>
                  <a:pt x="74415" y="10515"/>
                  <a:pt x="74269" y="10619"/>
                </a:cubicBezTo>
                <a:cubicBezTo>
                  <a:pt x="74042" y="10801"/>
                  <a:pt x="72677" y="11347"/>
                  <a:pt x="71222" y="11802"/>
                </a:cubicBezTo>
                <a:lnTo>
                  <a:pt x="68675" y="12666"/>
                </a:lnTo>
                <a:lnTo>
                  <a:pt x="70130" y="11893"/>
                </a:lnTo>
                <a:cubicBezTo>
                  <a:pt x="70949" y="11484"/>
                  <a:pt x="71859" y="11120"/>
                  <a:pt x="72132" y="11120"/>
                </a:cubicBezTo>
                <a:cubicBezTo>
                  <a:pt x="72404" y="11120"/>
                  <a:pt x="73087" y="10938"/>
                  <a:pt x="73678" y="10710"/>
                </a:cubicBezTo>
                <a:cubicBezTo>
                  <a:pt x="74072" y="10538"/>
                  <a:pt x="74306" y="10459"/>
                  <a:pt x="74387" y="10459"/>
                </a:cubicBezTo>
                <a:close/>
                <a:moveTo>
                  <a:pt x="65460" y="13554"/>
                </a:moveTo>
                <a:cubicBezTo>
                  <a:pt x="65504" y="13554"/>
                  <a:pt x="65503" y="13591"/>
                  <a:pt x="65446" y="13667"/>
                </a:cubicBezTo>
                <a:cubicBezTo>
                  <a:pt x="65264" y="13803"/>
                  <a:pt x="64991" y="13985"/>
                  <a:pt x="64764" y="14030"/>
                </a:cubicBezTo>
                <a:cubicBezTo>
                  <a:pt x="64726" y="14038"/>
                  <a:pt x="64698" y="14042"/>
                  <a:pt x="64680" y="14042"/>
                </a:cubicBezTo>
                <a:cubicBezTo>
                  <a:pt x="64588" y="14042"/>
                  <a:pt x="64733" y="13947"/>
                  <a:pt x="65037" y="13758"/>
                </a:cubicBezTo>
                <a:cubicBezTo>
                  <a:pt x="65249" y="13625"/>
                  <a:pt x="65399" y="13554"/>
                  <a:pt x="65460" y="13554"/>
                </a:cubicBezTo>
                <a:close/>
                <a:moveTo>
                  <a:pt x="85432" y="9851"/>
                </a:moveTo>
                <a:cubicBezTo>
                  <a:pt x="86128" y="9851"/>
                  <a:pt x="85449" y="10352"/>
                  <a:pt x="83547" y="11620"/>
                </a:cubicBezTo>
                <a:cubicBezTo>
                  <a:pt x="81455" y="13030"/>
                  <a:pt x="80545" y="13348"/>
                  <a:pt x="77316" y="13803"/>
                </a:cubicBezTo>
                <a:cubicBezTo>
                  <a:pt x="75243" y="14088"/>
                  <a:pt x="70881" y="14408"/>
                  <a:pt x="70010" y="14408"/>
                </a:cubicBezTo>
                <a:cubicBezTo>
                  <a:pt x="69907" y="14408"/>
                  <a:pt x="69853" y="14404"/>
                  <a:pt x="69858" y="14394"/>
                </a:cubicBezTo>
                <a:cubicBezTo>
                  <a:pt x="69858" y="14303"/>
                  <a:pt x="75679" y="12893"/>
                  <a:pt x="78362" y="12348"/>
                </a:cubicBezTo>
                <a:cubicBezTo>
                  <a:pt x="78499" y="12302"/>
                  <a:pt x="78544" y="12211"/>
                  <a:pt x="78408" y="12075"/>
                </a:cubicBezTo>
                <a:cubicBezTo>
                  <a:pt x="78374" y="12052"/>
                  <a:pt x="78288" y="12041"/>
                  <a:pt x="78163" y="12041"/>
                </a:cubicBezTo>
                <a:cubicBezTo>
                  <a:pt x="77788" y="12041"/>
                  <a:pt x="77055" y="12143"/>
                  <a:pt x="76270" y="12348"/>
                </a:cubicBezTo>
                <a:cubicBezTo>
                  <a:pt x="75494" y="12516"/>
                  <a:pt x="74869" y="12610"/>
                  <a:pt x="74653" y="12610"/>
                </a:cubicBezTo>
                <a:cubicBezTo>
                  <a:pt x="74578" y="12610"/>
                  <a:pt x="74552" y="12599"/>
                  <a:pt x="74587" y="12575"/>
                </a:cubicBezTo>
                <a:cubicBezTo>
                  <a:pt x="75088" y="12257"/>
                  <a:pt x="79681" y="10983"/>
                  <a:pt x="82819" y="10301"/>
                </a:cubicBezTo>
                <a:cubicBezTo>
                  <a:pt x="84168" y="10018"/>
                  <a:pt x="85029" y="9851"/>
                  <a:pt x="85432" y="9851"/>
                </a:cubicBezTo>
                <a:close/>
                <a:moveTo>
                  <a:pt x="62815" y="14620"/>
                </a:moveTo>
                <a:cubicBezTo>
                  <a:pt x="62840" y="14620"/>
                  <a:pt x="62811" y="14650"/>
                  <a:pt x="62717" y="14713"/>
                </a:cubicBezTo>
                <a:cubicBezTo>
                  <a:pt x="62444" y="14940"/>
                  <a:pt x="61990" y="15213"/>
                  <a:pt x="61671" y="15349"/>
                </a:cubicBezTo>
                <a:cubicBezTo>
                  <a:pt x="61616" y="15365"/>
                  <a:pt x="61577" y="15373"/>
                  <a:pt x="61553" y="15373"/>
                </a:cubicBezTo>
                <a:cubicBezTo>
                  <a:pt x="61442" y="15373"/>
                  <a:pt x="61675" y="15203"/>
                  <a:pt x="62126" y="14940"/>
                </a:cubicBezTo>
                <a:cubicBezTo>
                  <a:pt x="62514" y="14731"/>
                  <a:pt x="62765" y="14620"/>
                  <a:pt x="62815" y="14620"/>
                </a:cubicBezTo>
                <a:close/>
                <a:moveTo>
                  <a:pt x="52840" y="17202"/>
                </a:moveTo>
                <a:cubicBezTo>
                  <a:pt x="53013" y="17202"/>
                  <a:pt x="51465" y="18907"/>
                  <a:pt x="51074" y="19124"/>
                </a:cubicBezTo>
                <a:cubicBezTo>
                  <a:pt x="51048" y="19144"/>
                  <a:pt x="51031" y="19153"/>
                  <a:pt x="51021" y="19153"/>
                </a:cubicBezTo>
                <a:cubicBezTo>
                  <a:pt x="50964" y="19153"/>
                  <a:pt x="51198" y="18819"/>
                  <a:pt x="51666" y="18351"/>
                </a:cubicBezTo>
                <a:cubicBezTo>
                  <a:pt x="52166" y="17760"/>
                  <a:pt x="52666" y="17259"/>
                  <a:pt x="52803" y="17214"/>
                </a:cubicBezTo>
                <a:cubicBezTo>
                  <a:pt x="52819" y="17206"/>
                  <a:pt x="52832" y="17202"/>
                  <a:pt x="52840" y="17202"/>
                </a:cubicBezTo>
                <a:close/>
                <a:moveTo>
                  <a:pt x="67093" y="4024"/>
                </a:moveTo>
                <a:cubicBezTo>
                  <a:pt x="67194" y="4024"/>
                  <a:pt x="67291" y="4043"/>
                  <a:pt x="67402" y="4070"/>
                </a:cubicBezTo>
                <a:cubicBezTo>
                  <a:pt x="67675" y="4116"/>
                  <a:pt x="68175" y="4207"/>
                  <a:pt x="68448" y="4207"/>
                </a:cubicBezTo>
                <a:cubicBezTo>
                  <a:pt x="68857" y="4252"/>
                  <a:pt x="68448" y="4525"/>
                  <a:pt x="66401" y="5708"/>
                </a:cubicBezTo>
                <a:cubicBezTo>
                  <a:pt x="64946" y="6572"/>
                  <a:pt x="63854" y="7299"/>
                  <a:pt x="63854" y="7436"/>
                </a:cubicBezTo>
                <a:cubicBezTo>
                  <a:pt x="63854" y="7462"/>
                  <a:pt x="63875" y="7475"/>
                  <a:pt x="63916" y="7475"/>
                </a:cubicBezTo>
                <a:cubicBezTo>
                  <a:pt x="64158" y="7475"/>
                  <a:pt x="65116" y="7013"/>
                  <a:pt x="66674" y="6117"/>
                </a:cubicBezTo>
                <a:cubicBezTo>
                  <a:pt x="68085" y="5262"/>
                  <a:pt x="69375" y="4608"/>
                  <a:pt x="69638" y="4608"/>
                </a:cubicBezTo>
                <a:cubicBezTo>
                  <a:pt x="69655" y="4608"/>
                  <a:pt x="69667" y="4611"/>
                  <a:pt x="69676" y="4616"/>
                </a:cubicBezTo>
                <a:cubicBezTo>
                  <a:pt x="69767" y="4662"/>
                  <a:pt x="68857" y="5298"/>
                  <a:pt x="67629" y="6117"/>
                </a:cubicBezTo>
                <a:cubicBezTo>
                  <a:pt x="65628" y="7345"/>
                  <a:pt x="64946" y="7891"/>
                  <a:pt x="65355" y="7982"/>
                </a:cubicBezTo>
                <a:cubicBezTo>
                  <a:pt x="65401" y="7982"/>
                  <a:pt x="66538" y="7299"/>
                  <a:pt x="67902" y="6435"/>
                </a:cubicBezTo>
                <a:cubicBezTo>
                  <a:pt x="69721" y="5253"/>
                  <a:pt x="70312" y="4798"/>
                  <a:pt x="70176" y="4662"/>
                </a:cubicBezTo>
                <a:cubicBezTo>
                  <a:pt x="70039" y="4525"/>
                  <a:pt x="70085" y="4389"/>
                  <a:pt x="70221" y="4298"/>
                </a:cubicBezTo>
                <a:cubicBezTo>
                  <a:pt x="70290" y="4252"/>
                  <a:pt x="70568" y="4232"/>
                  <a:pt x="70963" y="4232"/>
                </a:cubicBezTo>
                <a:cubicBezTo>
                  <a:pt x="72146" y="4232"/>
                  <a:pt x="74371" y="4411"/>
                  <a:pt x="75088" y="4616"/>
                </a:cubicBezTo>
                <a:cubicBezTo>
                  <a:pt x="75724" y="4798"/>
                  <a:pt x="76088" y="4571"/>
                  <a:pt x="71677" y="6663"/>
                </a:cubicBezTo>
                <a:cubicBezTo>
                  <a:pt x="70611" y="7164"/>
                  <a:pt x="70151" y="7601"/>
                  <a:pt x="70473" y="7601"/>
                </a:cubicBezTo>
                <a:cubicBezTo>
                  <a:pt x="70618" y="7601"/>
                  <a:pt x="70923" y="7512"/>
                  <a:pt x="71404" y="7299"/>
                </a:cubicBezTo>
                <a:cubicBezTo>
                  <a:pt x="74496" y="5890"/>
                  <a:pt x="75997" y="5071"/>
                  <a:pt x="75861" y="4843"/>
                </a:cubicBezTo>
                <a:cubicBezTo>
                  <a:pt x="75827" y="4792"/>
                  <a:pt x="75882" y="4767"/>
                  <a:pt x="76006" y="4767"/>
                </a:cubicBezTo>
                <a:cubicBezTo>
                  <a:pt x="76211" y="4767"/>
                  <a:pt x="76606" y="4838"/>
                  <a:pt x="77089" y="4980"/>
                </a:cubicBezTo>
                <a:cubicBezTo>
                  <a:pt x="77817" y="5162"/>
                  <a:pt x="78408" y="5298"/>
                  <a:pt x="78453" y="5298"/>
                </a:cubicBezTo>
                <a:cubicBezTo>
                  <a:pt x="78453" y="5344"/>
                  <a:pt x="76316" y="6572"/>
                  <a:pt x="73769" y="8027"/>
                </a:cubicBezTo>
                <a:cubicBezTo>
                  <a:pt x="71225" y="9500"/>
                  <a:pt x="69075" y="10666"/>
                  <a:pt x="68910" y="10666"/>
                </a:cubicBezTo>
                <a:cubicBezTo>
                  <a:pt x="68907" y="10666"/>
                  <a:pt x="68904" y="10666"/>
                  <a:pt x="68902" y="10665"/>
                </a:cubicBezTo>
                <a:cubicBezTo>
                  <a:pt x="68897" y="10663"/>
                  <a:pt x="68891" y="10662"/>
                  <a:pt x="68883" y="10662"/>
                </a:cubicBezTo>
                <a:cubicBezTo>
                  <a:pt x="68695" y="10662"/>
                  <a:pt x="67819" y="11192"/>
                  <a:pt x="66901" y="11847"/>
                </a:cubicBezTo>
                <a:cubicBezTo>
                  <a:pt x="65855" y="12575"/>
                  <a:pt x="64718" y="13257"/>
                  <a:pt x="64218" y="13439"/>
                </a:cubicBezTo>
                <a:cubicBezTo>
                  <a:pt x="63954" y="13518"/>
                  <a:pt x="63751" y="13567"/>
                  <a:pt x="63663" y="13567"/>
                </a:cubicBezTo>
                <a:cubicBezTo>
                  <a:pt x="63600" y="13567"/>
                  <a:pt x="63596" y="13542"/>
                  <a:pt x="63672" y="13485"/>
                </a:cubicBezTo>
                <a:cubicBezTo>
                  <a:pt x="63854" y="13348"/>
                  <a:pt x="63945" y="13212"/>
                  <a:pt x="63900" y="13075"/>
                </a:cubicBezTo>
                <a:cubicBezTo>
                  <a:pt x="63880" y="13047"/>
                  <a:pt x="63849" y="13032"/>
                  <a:pt x="63804" y="13032"/>
                </a:cubicBezTo>
                <a:cubicBezTo>
                  <a:pt x="63637" y="13032"/>
                  <a:pt x="63282" y="13236"/>
                  <a:pt x="62672" y="13667"/>
                </a:cubicBezTo>
                <a:cubicBezTo>
                  <a:pt x="61491" y="14552"/>
                  <a:pt x="57575" y="16571"/>
                  <a:pt x="57118" y="16571"/>
                </a:cubicBezTo>
                <a:cubicBezTo>
                  <a:pt x="57082" y="16571"/>
                  <a:pt x="57068" y="16558"/>
                  <a:pt x="57078" y="16532"/>
                </a:cubicBezTo>
                <a:cubicBezTo>
                  <a:pt x="57123" y="16395"/>
                  <a:pt x="59988" y="14030"/>
                  <a:pt x="63399" y="11347"/>
                </a:cubicBezTo>
                <a:cubicBezTo>
                  <a:pt x="66856" y="8618"/>
                  <a:pt x="69676" y="6253"/>
                  <a:pt x="69721" y="6117"/>
                </a:cubicBezTo>
                <a:cubicBezTo>
                  <a:pt x="69754" y="6026"/>
                  <a:pt x="69760" y="5966"/>
                  <a:pt x="69702" y="5966"/>
                </a:cubicBezTo>
                <a:cubicBezTo>
                  <a:pt x="69442" y="5966"/>
                  <a:pt x="67896" y="7159"/>
                  <a:pt x="61762" y="12029"/>
                </a:cubicBezTo>
                <a:cubicBezTo>
                  <a:pt x="55986" y="16623"/>
                  <a:pt x="54212" y="17942"/>
                  <a:pt x="53394" y="18260"/>
                </a:cubicBezTo>
                <a:lnTo>
                  <a:pt x="52348" y="18624"/>
                </a:lnTo>
                <a:lnTo>
                  <a:pt x="52348" y="18624"/>
                </a:lnTo>
                <a:lnTo>
                  <a:pt x="53394" y="17441"/>
                </a:lnTo>
                <a:cubicBezTo>
                  <a:pt x="53985" y="16759"/>
                  <a:pt x="55122" y="15668"/>
                  <a:pt x="55895" y="14985"/>
                </a:cubicBezTo>
                <a:cubicBezTo>
                  <a:pt x="56921" y="14081"/>
                  <a:pt x="57386" y="13456"/>
                  <a:pt x="57172" y="13456"/>
                </a:cubicBezTo>
                <a:cubicBezTo>
                  <a:pt x="57063" y="13456"/>
                  <a:pt x="56780" y="13617"/>
                  <a:pt x="56305" y="13985"/>
                </a:cubicBezTo>
                <a:cubicBezTo>
                  <a:pt x="56066" y="14160"/>
                  <a:pt x="55921" y="14252"/>
                  <a:pt x="55880" y="14252"/>
                </a:cubicBezTo>
                <a:cubicBezTo>
                  <a:pt x="55803" y="14252"/>
                  <a:pt x="56080" y="13937"/>
                  <a:pt x="56759" y="13257"/>
                </a:cubicBezTo>
                <a:cubicBezTo>
                  <a:pt x="57487" y="12530"/>
                  <a:pt x="58124" y="11802"/>
                  <a:pt x="58124" y="11711"/>
                </a:cubicBezTo>
                <a:cubicBezTo>
                  <a:pt x="58158" y="11601"/>
                  <a:pt x="58150" y="11541"/>
                  <a:pt x="58093" y="11541"/>
                </a:cubicBezTo>
                <a:cubicBezTo>
                  <a:pt x="57840" y="11541"/>
                  <a:pt x="56619" y="12679"/>
                  <a:pt x="53621" y="15713"/>
                </a:cubicBezTo>
                <a:cubicBezTo>
                  <a:pt x="49528" y="19806"/>
                  <a:pt x="49437" y="19852"/>
                  <a:pt x="47936" y="20489"/>
                </a:cubicBezTo>
                <a:cubicBezTo>
                  <a:pt x="47118" y="20807"/>
                  <a:pt x="46344" y="21125"/>
                  <a:pt x="46299" y="21171"/>
                </a:cubicBezTo>
                <a:cubicBezTo>
                  <a:pt x="46291" y="21174"/>
                  <a:pt x="46284" y="21175"/>
                  <a:pt x="46279" y="21175"/>
                </a:cubicBezTo>
                <a:cubicBezTo>
                  <a:pt x="46067" y="21175"/>
                  <a:pt x="48932" y="18313"/>
                  <a:pt x="50711" y="16668"/>
                </a:cubicBezTo>
                <a:cubicBezTo>
                  <a:pt x="53394" y="14258"/>
                  <a:pt x="61990" y="7345"/>
                  <a:pt x="64673" y="5435"/>
                </a:cubicBezTo>
                <a:cubicBezTo>
                  <a:pt x="66233" y="4310"/>
                  <a:pt x="66693" y="4024"/>
                  <a:pt x="67093" y="4024"/>
                </a:cubicBezTo>
                <a:close/>
                <a:moveTo>
                  <a:pt x="80136" y="13894"/>
                </a:moveTo>
                <a:lnTo>
                  <a:pt x="78908" y="14713"/>
                </a:lnTo>
                <a:cubicBezTo>
                  <a:pt x="78226" y="15167"/>
                  <a:pt x="77635" y="15713"/>
                  <a:pt x="77544" y="15941"/>
                </a:cubicBezTo>
                <a:cubicBezTo>
                  <a:pt x="77453" y="16259"/>
                  <a:pt x="77589" y="16441"/>
                  <a:pt x="78362" y="16850"/>
                </a:cubicBezTo>
                <a:cubicBezTo>
                  <a:pt x="78863" y="17168"/>
                  <a:pt x="79226" y="17487"/>
                  <a:pt x="79181" y="17532"/>
                </a:cubicBezTo>
                <a:cubicBezTo>
                  <a:pt x="79135" y="17714"/>
                  <a:pt x="72905" y="19306"/>
                  <a:pt x="70085" y="19806"/>
                </a:cubicBezTo>
                <a:cubicBezTo>
                  <a:pt x="67038" y="20352"/>
                  <a:pt x="61489" y="20989"/>
                  <a:pt x="58169" y="21171"/>
                </a:cubicBezTo>
                <a:cubicBezTo>
                  <a:pt x="56805" y="21262"/>
                  <a:pt x="54849" y="21444"/>
                  <a:pt x="53758" y="21580"/>
                </a:cubicBezTo>
                <a:cubicBezTo>
                  <a:pt x="52961" y="21677"/>
                  <a:pt x="52505" y="21733"/>
                  <a:pt x="52315" y="21733"/>
                </a:cubicBezTo>
                <a:cubicBezTo>
                  <a:pt x="52059" y="21733"/>
                  <a:pt x="52281" y="21633"/>
                  <a:pt x="52803" y="21398"/>
                </a:cubicBezTo>
                <a:cubicBezTo>
                  <a:pt x="53758" y="20989"/>
                  <a:pt x="57351" y="20398"/>
                  <a:pt x="61626" y="20034"/>
                </a:cubicBezTo>
                <a:cubicBezTo>
                  <a:pt x="62808" y="19943"/>
                  <a:pt x="63854" y="19761"/>
                  <a:pt x="63991" y="19715"/>
                </a:cubicBezTo>
                <a:cubicBezTo>
                  <a:pt x="64254" y="19561"/>
                  <a:pt x="64019" y="19482"/>
                  <a:pt x="63366" y="19482"/>
                </a:cubicBezTo>
                <a:cubicBezTo>
                  <a:pt x="62668" y="19482"/>
                  <a:pt x="61494" y="19573"/>
                  <a:pt x="59943" y="19761"/>
                </a:cubicBezTo>
                <a:cubicBezTo>
                  <a:pt x="57691" y="20023"/>
                  <a:pt x="56543" y="20159"/>
                  <a:pt x="56109" y="20159"/>
                </a:cubicBezTo>
                <a:cubicBezTo>
                  <a:pt x="55640" y="20159"/>
                  <a:pt x="56005" y="20001"/>
                  <a:pt x="56714" y="19670"/>
                </a:cubicBezTo>
                <a:cubicBezTo>
                  <a:pt x="58225" y="18979"/>
                  <a:pt x="60803" y="18575"/>
                  <a:pt x="63513" y="18575"/>
                </a:cubicBezTo>
                <a:cubicBezTo>
                  <a:pt x="63657" y="18575"/>
                  <a:pt x="63801" y="18576"/>
                  <a:pt x="63945" y="18578"/>
                </a:cubicBezTo>
                <a:cubicBezTo>
                  <a:pt x="64670" y="18592"/>
                  <a:pt x="65197" y="18601"/>
                  <a:pt x="65574" y="18601"/>
                </a:cubicBezTo>
                <a:cubicBezTo>
                  <a:pt x="66499" y="18601"/>
                  <a:pt x="66530" y="18545"/>
                  <a:pt x="66401" y="18351"/>
                </a:cubicBezTo>
                <a:cubicBezTo>
                  <a:pt x="66314" y="18176"/>
                  <a:pt x="65497" y="18095"/>
                  <a:pt x="64287" y="18095"/>
                </a:cubicBezTo>
                <a:cubicBezTo>
                  <a:pt x="63610" y="18095"/>
                  <a:pt x="62809" y="18120"/>
                  <a:pt x="61944" y="18169"/>
                </a:cubicBezTo>
                <a:cubicBezTo>
                  <a:pt x="61247" y="18199"/>
                  <a:pt x="60782" y="18220"/>
                  <a:pt x="60506" y="18220"/>
                </a:cubicBezTo>
                <a:cubicBezTo>
                  <a:pt x="59953" y="18220"/>
                  <a:pt x="60155" y="18139"/>
                  <a:pt x="60762" y="17896"/>
                </a:cubicBezTo>
                <a:cubicBezTo>
                  <a:pt x="63445" y="16759"/>
                  <a:pt x="64082" y="16623"/>
                  <a:pt x="67811" y="16486"/>
                </a:cubicBezTo>
                <a:cubicBezTo>
                  <a:pt x="69903" y="16395"/>
                  <a:pt x="71631" y="16213"/>
                  <a:pt x="71631" y="16077"/>
                </a:cubicBezTo>
                <a:cubicBezTo>
                  <a:pt x="71631" y="15975"/>
                  <a:pt x="70864" y="15923"/>
                  <a:pt x="69751" y="15923"/>
                </a:cubicBezTo>
                <a:cubicBezTo>
                  <a:pt x="69380" y="15923"/>
                  <a:pt x="68971" y="15929"/>
                  <a:pt x="68539" y="15941"/>
                </a:cubicBezTo>
                <a:cubicBezTo>
                  <a:pt x="67718" y="15967"/>
                  <a:pt x="67121" y="15982"/>
                  <a:pt x="66707" y="15982"/>
                </a:cubicBezTo>
                <a:cubicBezTo>
                  <a:pt x="65698" y="15982"/>
                  <a:pt x="65775" y="15893"/>
                  <a:pt x="66356" y="15668"/>
                </a:cubicBezTo>
                <a:cubicBezTo>
                  <a:pt x="66856" y="15440"/>
                  <a:pt x="69403" y="15076"/>
                  <a:pt x="71950" y="14849"/>
                </a:cubicBezTo>
                <a:cubicBezTo>
                  <a:pt x="74496" y="14622"/>
                  <a:pt x="77407" y="14303"/>
                  <a:pt x="78362" y="14167"/>
                </a:cubicBezTo>
                <a:lnTo>
                  <a:pt x="80136" y="13894"/>
                </a:lnTo>
                <a:close/>
                <a:moveTo>
                  <a:pt x="46983" y="21410"/>
                </a:moveTo>
                <a:cubicBezTo>
                  <a:pt x="47018" y="21410"/>
                  <a:pt x="47017" y="21435"/>
                  <a:pt x="46981" y="21489"/>
                </a:cubicBezTo>
                <a:cubicBezTo>
                  <a:pt x="46890" y="21626"/>
                  <a:pt x="46617" y="21762"/>
                  <a:pt x="46390" y="21807"/>
                </a:cubicBezTo>
                <a:cubicBezTo>
                  <a:pt x="46359" y="21815"/>
                  <a:pt x="46334" y="21819"/>
                  <a:pt x="46317" y="21819"/>
                </a:cubicBezTo>
                <a:cubicBezTo>
                  <a:pt x="46232" y="21819"/>
                  <a:pt x="46308" y="21731"/>
                  <a:pt x="46572" y="21580"/>
                </a:cubicBezTo>
                <a:cubicBezTo>
                  <a:pt x="46792" y="21470"/>
                  <a:pt x="46929" y="21410"/>
                  <a:pt x="46983" y="21410"/>
                </a:cubicBezTo>
                <a:close/>
                <a:moveTo>
                  <a:pt x="67308" y="2813"/>
                </a:moveTo>
                <a:cubicBezTo>
                  <a:pt x="67490" y="2813"/>
                  <a:pt x="66450" y="3621"/>
                  <a:pt x="64218" y="5207"/>
                </a:cubicBezTo>
                <a:cubicBezTo>
                  <a:pt x="61489" y="7117"/>
                  <a:pt x="53576" y="13485"/>
                  <a:pt x="50892" y="15850"/>
                </a:cubicBezTo>
                <a:cubicBezTo>
                  <a:pt x="49710" y="16896"/>
                  <a:pt x="47982" y="18578"/>
                  <a:pt x="46981" y="19670"/>
                </a:cubicBezTo>
                <a:cubicBezTo>
                  <a:pt x="45981" y="20716"/>
                  <a:pt x="44798" y="21807"/>
                  <a:pt x="44343" y="22035"/>
                </a:cubicBezTo>
                <a:cubicBezTo>
                  <a:pt x="44047" y="22206"/>
                  <a:pt x="43847" y="22303"/>
                  <a:pt x="43763" y="22303"/>
                </a:cubicBezTo>
                <a:cubicBezTo>
                  <a:pt x="43512" y="22303"/>
                  <a:pt x="44289" y="21441"/>
                  <a:pt x="46572" y="19124"/>
                </a:cubicBezTo>
                <a:cubicBezTo>
                  <a:pt x="49664" y="15986"/>
                  <a:pt x="50256" y="15486"/>
                  <a:pt x="57169" y="9892"/>
                </a:cubicBezTo>
                <a:cubicBezTo>
                  <a:pt x="61216" y="6617"/>
                  <a:pt x="62945" y="5344"/>
                  <a:pt x="65173" y="3979"/>
                </a:cubicBezTo>
                <a:cubicBezTo>
                  <a:pt x="66474" y="3199"/>
                  <a:pt x="67183" y="2813"/>
                  <a:pt x="67308" y="2813"/>
                </a:cubicBezTo>
                <a:close/>
                <a:moveTo>
                  <a:pt x="78655" y="18381"/>
                </a:moveTo>
                <a:cubicBezTo>
                  <a:pt x="78948" y="18381"/>
                  <a:pt x="78650" y="18608"/>
                  <a:pt x="77907" y="19079"/>
                </a:cubicBezTo>
                <a:cubicBezTo>
                  <a:pt x="76952" y="19715"/>
                  <a:pt x="76043" y="19988"/>
                  <a:pt x="73087" y="20716"/>
                </a:cubicBezTo>
                <a:cubicBezTo>
                  <a:pt x="71085" y="21216"/>
                  <a:pt x="68675" y="21762"/>
                  <a:pt x="67720" y="21898"/>
                </a:cubicBezTo>
                <a:cubicBezTo>
                  <a:pt x="65264" y="22262"/>
                  <a:pt x="57896" y="22763"/>
                  <a:pt x="55031" y="22763"/>
                </a:cubicBezTo>
                <a:cubicBezTo>
                  <a:pt x="53758" y="22763"/>
                  <a:pt x="51711" y="22899"/>
                  <a:pt x="50529" y="23035"/>
                </a:cubicBezTo>
                <a:cubicBezTo>
                  <a:pt x="49841" y="23115"/>
                  <a:pt x="49323" y="23163"/>
                  <a:pt x="49081" y="23163"/>
                </a:cubicBezTo>
                <a:cubicBezTo>
                  <a:pt x="48906" y="23163"/>
                  <a:pt x="48875" y="23138"/>
                  <a:pt x="49028" y="23081"/>
                </a:cubicBezTo>
                <a:cubicBezTo>
                  <a:pt x="50801" y="22490"/>
                  <a:pt x="53758" y="22035"/>
                  <a:pt x="58078" y="21671"/>
                </a:cubicBezTo>
                <a:cubicBezTo>
                  <a:pt x="66128" y="21080"/>
                  <a:pt x="71040" y="20307"/>
                  <a:pt x="76589" y="18851"/>
                </a:cubicBezTo>
                <a:cubicBezTo>
                  <a:pt x="77749" y="18540"/>
                  <a:pt x="78409" y="18381"/>
                  <a:pt x="78655" y="18381"/>
                </a:cubicBezTo>
                <a:close/>
                <a:moveTo>
                  <a:pt x="43124" y="23063"/>
                </a:moveTo>
                <a:cubicBezTo>
                  <a:pt x="43165" y="23063"/>
                  <a:pt x="43181" y="23085"/>
                  <a:pt x="43161" y="23126"/>
                </a:cubicBezTo>
                <a:cubicBezTo>
                  <a:pt x="43161" y="23217"/>
                  <a:pt x="42979" y="23354"/>
                  <a:pt x="42843" y="23354"/>
                </a:cubicBezTo>
                <a:cubicBezTo>
                  <a:pt x="42802" y="23362"/>
                  <a:pt x="42771" y="23366"/>
                  <a:pt x="42747" y="23366"/>
                </a:cubicBezTo>
                <a:cubicBezTo>
                  <a:pt x="42637" y="23366"/>
                  <a:pt x="42701" y="23284"/>
                  <a:pt x="42888" y="23172"/>
                </a:cubicBezTo>
                <a:cubicBezTo>
                  <a:pt x="42988" y="23097"/>
                  <a:pt x="43074" y="23063"/>
                  <a:pt x="43124" y="23063"/>
                </a:cubicBezTo>
                <a:close/>
                <a:moveTo>
                  <a:pt x="39520" y="24928"/>
                </a:moveTo>
                <a:cubicBezTo>
                  <a:pt x="39558" y="24928"/>
                  <a:pt x="39563" y="24950"/>
                  <a:pt x="39522" y="24991"/>
                </a:cubicBezTo>
                <a:cubicBezTo>
                  <a:pt x="39432" y="25127"/>
                  <a:pt x="39204" y="25264"/>
                  <a:pt x="39022" y="25309"/>
                </a:cubicBezTo>
                <a:cubicBezTo>
                  <a:pt x="38886" y="25309"/>
                  <a:pt x="38977" y="25218"/>
                  <a:pt x="39250" y="25036"/>
                </a:cubicBezTo>
                <a:cubicBezTo>
                  <a:pt x="39375" y="24961"/>
                  <a:pt x="39472" y="24928"/>
                  <a:pt x="39520" y="24928"/>
                </a:cubicBezTo>
                <a:close/>
                <a:moveTo>
                  <a:pt x="67629" y="1569"/>
                </a:moveTo>
                <a:lnTo>
                  <a:pt x="66447" y="2342"/>
                </a:lnTo>
                <a:cubicBezTo>
                  <a:pt x="65764" y="2751"/>
                  <a:pt x="64309" y="3706"/>
                  <a:pt x="63172" y="4525"/>
                </a:cubicBezTo>
                <a:cubicBezTo>
                  <a:pt x="57260" y="8709"/>
                  <a:pt x="47254" y="17396"/>
                  <a:pt x="43661" y="21535"/>
                </a:cubicBezTo>
                <a:cubicBezTo>
                  <a:pt x="42788" y="22532"/>
                  <a:pt x="42216" y="23065"/>
                  <a:pt x="42080" y="23065"/>
                </a:cubicBezTo>
                <a:cubicBezTo>
                  <a:pt x="41968" y="23065"/>
                  <a:pt x="42152" y="22704"/>
                  <a:pt x="42706" y="21944"/>
                </a:cubicBezTo>
                <a:cubicBezTo>
                  <a:pt x="43593" y="20748"/>
                  <a:pt x="43957" y="20108"/>
                  <a:pt x="43797" y="20108"/>
                </a:cubicBezTo>
                <a:cubicBezTo>
                  <a:pt x="43769" y="20108"/>
                  <a:pt x="43723" y="20129"/>
                  <a:pt x="43661" y="20170"/>
                </a:cubicBezTo>
                <a:cubicBezTo>
                  <a:pt x="43525" y="20216"/>
                  <a:pt x="42843" y="21034"/>
                  <a:pt x="42160" y="21898"/>
                </a:cubicBezTo>
                <a:cubicBezTo>
                  <a:pt x="41478" y="22763"/>
                  <a:pt x="40614" y="23672"/>
                  <a:pt x="40296" y="23854"/>
                </a:cubicBezTo>
                <a:cubicBezTo>
                  <a:pt x="40242" y="23886"/>
                  <a:pt x="40203" y="23902"/>
                  <a:pt x="40179" y="23902"/>
                </a:cubicBezTo>
                <a:cubicBezTo>
                  <a:pt x="39998" y="23902"/>
                  <a:pt x="40656" y="22975"/>
                  <a:pt x="42342" y="20807"/>
                </a:cubicBezTo>
                <a:cubicBezTo>
                  <a:pt x="44421" y="18258"/>
                  <a:pt x="45214" y="17129"/>
                  <a:pt x="44927" y="17129"/>
                </a:cubicBezTo>
                <a:cubicBezTo>
                  <a:pt x="44881" y="17129"/>
                  <a:pt x="44807" y="17158"/>
                  <a:pt x="44707" y="17214"/>
                </a:cubicBezTo>
                <a:cubicBezTo>
                  <a:pt x="44616" y="17259"/>
                  <a:pt x="43252" y="18942"/>
                  <a:pt x="41706" y="20898"/>
                </a:cubicBezTo>
                <a:cubicBezTo>
                  <a:pt x="39704" y="23445"/>
                  <a:pt x="38658" y="24582"/>
                  <a:pt x="38022" y="24946"/>
                </a:cubicBezTo>
                <a:cubicBezTo>
                  <a:pt x="37462" y="25261"/>
                  <a:pt x="37093" y="25441"/>
                  <a:pt x="36924" y="25441"/>
                </a:cubicBezTo>
                <a:cubicBezTo>
                  <a:pt x="36556" y="25441"/>
                  <a:pt x="37130" y="24593"/>
                  <a:pt x="38749" y="22444"/>
                </a:cubicBezTo>
                <a:cubicBezTo>
                  <a:pt x="42570" y="17305"/>
                  <a:pt x="49983" y="9892"/>
                  <a:pt x="56668" y="4389"/>
                </a:cubicBezTo>
                <a:cubicBezTo>
                  <a:pt x="58198" y="3158"/>
                  <a:pt x="58609" y="2828"/>
                  <a:pt x="58915" y="2828"/>
                </a:cubicBezTo>
                <a:cubicBezTo>
                  <a:pt x="59028" y="2828"/>
                  <a:pt x="59126" y="2872"/>
                  <a:pt x="59261" y="2933"/>
                </a:cubicBezTo>
                <a:cubicBezTo>
                  <a:pt x="59330" y="2968"/>
                  <a:pt x="59459" y="2985"/>
                  <a:pt x="59640" y="2985"/>
                </a:cubicBezTo>
                <a:cubicBezTo>
                  <a:pt x="60164" y="2985"/>
                  <a:pt x="61123" y="2840"/>
                  <a:pt x="62308" y="2569"/>
                </a:cubicBezTo>
                <a:cubicBezTo>
                  <a:pt x="63718" y="2297"/>
                  <a:pt x="65491" y="1933"/>
                  <a:pt x="66265" y="1796"/>
                </a:cubicBezTo>
                <a:lnTo>
                  <a:pt x="67629" y="1569"/>
                </a:lnTo>
                <a:close/>
                <a:moveTo>
                  <a:pt x="59816" y="977"/>
                </a:moveTo>
                <a:cubicBezTo>
                  <a:pt x="59828" y="977"/>
                  <a:pt x="59840" y="977"/>
                  <a:pt x="59852" y="978"/>
                </a:cubicBezTo>
                <a:cubicBezTo>
                  <a:pt x="60034" y="1023"/>
                  <a:pt x="59897" y="1160"/>
                  <a:pt x="59579" y="1387"/>
                </a:cubicBezTo>
                <a:cubicBezTo>
                  <a:pt x="59306" y="1614"/>
                  <a:pt x="58215" y="2433"/>
                  <a:pt x="57169" y="3252"/>
                </a:cubicBezTo>
                <a:cubicBezTo>
                  <a:pt x="49937" y="8982"/>
                  <a:pt x="42251" y="16714"/>
                  <a:pt x="37840" y="22717"/>
                </a:cubicBezTo>
                <a:cubicBezTo>
                  <a:pt x="36430" y="24673"/>
                  <a:pt x="35156" y="26310"/>
                  <a:pt x="34974" y="26355"/>
                </a:cubicBezTo>
                <a:cubicBezTo>
                  <a:pt x="34972" y="26356"/>
                  <a:pt x="34970" y="26356"/>
                  <a:pt x="34969" y="26356"/>
                </a:cubicBezTo>
                <a:cubicBezTo>
                  <a:pt x="34626" y="26356"/>
                  <a:pt x="40352" y="17838"/>
                  <a:pt x="42433" y="15349"/>
                </a:cubicBezTo>
                <a:cubicBezTo>
                  <a:pt x="47590" y="9198"/>
                  <a:pt x="57559" y="977"/>
                  <a:pt x="59816" y="977"/>
                </a:cubicBezTo>
                <a:close/>
                <a:moveTo>
                  <a:pt x="37535" y="25810"/>
                </a:moveTo>
                <a:cubicBezTo>
                  <a:pt x="37703" y="25810"/>
                  <a:pt x="37400" y="26052"/>
                  <a:pt x="36612" y="26537"/>
                </a:cubicBezTo>
                <a:cubicBezTo>
                  <a:pt x="36124" y="26800"/>
                  <a:pt x="35697" y="26970"/>
                  <a:pt x="35512" y="26970"/>
                </a:cubicBezTo>
                <a:cubicBezTo>
                  <a:pt x="35473" y="26970"/>
                  <a:pt x="35445" y="26962"/>
                  <a:pt x="35429" y="26947"/>
                </a:cubicBezTo>
                <a:cubicBezTo>
                  <a:pt x="35293" y="26719"/>
                  <a:pt x="35930" y="26310"/>
                  <a:pt x="36930" y="25992"/>
                </a:cubicBezTo>
                <a:cubicBezTo>
                  <a:pt x="37248" y="25870"/>
                  <a:pt x="37451" y="25810"/>
                  <a:pt x="37535" y="25810"/>
                </a:cubicBezTo>
                <a:close/>
                <a:moveTo>
                  <a:pt x="33290" y="27817"/>
                </a:moveTo>
                <a:cubicBezTo>
                  <a:pt x="33337" y="27817"/>
                  <a:pt x="33369" y="27829"/>
                  <a:pt x="33383" y="27856"/>
                </a:cubicBezTo>
                <a:cubicBezTo>
                  <a:pt x="33474" y="27947"/>
                  <a:pt x="32928" y="28402"/>
                  <a:pt x="32109" y="28857"/>
                </a:cubicBezTo>
                <a:cubicBezTo>
                  <a:pt x="31415" y="29235"/>
                  <a:pt x="31050" y="29417"/>
                  <a:pt x="30921" y="29417"/>
                </a:cubicBezTo>
                <a:cubicBezTo>
                  <a:pt x="30864" y="29417"/>
                  <a:pt x="30853" y="29381"/>
                  <a:pt x="30881" y="29312"/>
                </a:cubicBezTo>
                <a:cubicBezTo>
                  <a:pt x="31127" y="28860"/>
                  <a:pt x="32853" y="27817"/>
                  <a:pt x="33290" y="27817"/>
                </a:cubicBezTo>
                <a:close/>
                <a:moveTo>
                  <a:pt x="29938" y="29664"/>
                </a:moveTo>
                <a:cubicBezTo>
                  <a:pt x="29994" y="29664"/>
                  <a:pt x="29949" y="29744"/>
                  <a:pt x="29835" y="29903"/>
                </a:cubicBezTo>
                <a:cubicBezTo>
                  <a:pt x="29653" y="30130"/>
                  <a:pt x="29290" y="30449"/>
                  <a:pt x="28971" y="30631"/>
                </a:cubicBezTo>
                <a:cubicBezTo>
                  <a:pt x="28766" y="30767"/>
                  <a:pt x="28630" y="30835"/>
                  <a:pt x="28562" y="30835"/>
                </a:cubicBezTo>
                <a:cubicBezTo>
                  <a:pt x="28494" y="30835"/>
                  <a:pt x="28494" y="30767"/>
                  <a:pt x="28562" y="30631"/>
                </a:cubicBezTo>
                <a:cubicBezTo>
                  <a:pt x="28698" y="30449"/>
                  <a:pt x="29062" y="30085"/>
                  <a:pt x="29426" y="29903"/>
                </a:cubicBezTo>
                <a:cubicBezTo>
                  <a:pt x="29722" y="29744"/>
                  <a:pt x="29881" y="29664"/>
                  <a:pt x="29938" y="29664"/>
                </a:cubicBezTo>
                <a:close/>
                <a:moveTo>
                  <a:pt x="75479" y="20712"/>
                </a:moveTo>
                <a:cubicBezTo>
                  <a:pt x="75491" y="20712"/>
                  <a:pt x="75497" y="20713"/>
                  <a:pt x="75497" y="20716"/>
                </a:cubicBezTo>
                <a:cubicBezTo>
                  <a:pt x="75497" y="20761"/>
                  <a:pt x="74133" y="21580"/>
                  <a:pt x="72404" y="22581"/>
                </a:cubicBezTo>
                <a:cubicBezTo>
                  <a:pt x="70676" y="23581"/>
                  <a:pt x="69130" y="24491"/>
                  <a:pt x="68993" y="24582"/>
                </a:cubicBezTo>
                <a:cubicBezTo>
                  <a:pt x="68812" y="24673"/>
                  <a:pt x="67083" y="24946"/>
                  <a:pt x="65082" y="25127"/>
                </a:cubicBezTo>
                <a:cubicBezTo>
                  <a:pt x="59670" y="25673"/>
                  <a:pt x="58669" y="25855"/>
                  <a:pt x="58897" y="26219"/>
                </a:cubicBezTo>
                <a:cubicBezTo>
                  <a:pt x="58917" y="26260"/>
                  <a:pt x="59039" y="26282"/>
                  <a:pt x="59220" y="26282"/>
                </a:cubicBezTo>
                <a:cubicBezTo>
                  <a:pt x="59442" y="26282"/>
                  <a:pt x="59754" y="26249"/>
                  <a:pt x="60079" y="26173"/>
                </a:cubicBezTo>
                <a:cubicBezTo>
                  <a:pt x="60716" y="26083"/>
                  <a:pt x="62945" y="25855"/>
                  <a:pt x="65082" y="25628"/>
                </a:cubicBezTo>
                <a:cubicBezTo>
                  <a:pt x="66560" y="25491"/>
                  <a:pt x="67584" y="25423"/>
                  <a:pt x="68323" y="25423"/>
                </a:cubicBezTo>
                <a:cubicBezTo>
                  <a:pt x="69062" y="25423"/>
                  <a:pt x="69516" y="25491"/>
                  <a:pt x="69858" y="25628"/>
                </a:cubicBezTo>
                <a:lnTo>
                  <a:pt x="70767" y="25946"/>
                </a:lnTo>
                <a:lnTo>
                  <a:pt x="68675" y="26401"/>
                </a:lnTo>
                <a:cubicBezTo>
                  <a:pt x="64582" y="27356"/>
                  <a:pt x="60034" y="28084"/>
                  <a:pt x="55122" y="28584"/>
                </a:cubicBezTo>
                <a:cubicBezTo>
                  <a:pt x="52393" y="28902"/>
                  <a:pt x="48437" y="29357"/>
                  <a:pt x="46344" y="29584"/>
                </a:cubicBezTo>
                <a:cubicBezTo>
                  <a:pt x="44207" y="29812"/>
                  <a:pt x="41160" y="30176"/>
                  <a:pt x="39522" y="30312"/>
                </a:cubicBezTo>
                <a:cubicBezTo>
                  <a:pt x="37885" y="30494"/>
                  <a:pt x="35702" y="30812"/>
                  <a:pt x="34656" y="30994"/>
                </a:cubicBezTo>
                <a:lnTo>
                  <a:pt x="32746" y="31358"/>
                </a:lnTo>
                <a:lnTo>
                  <a:pt x="34292" y="30449"/>
                </a:lnTo>
                <a:cubicBezTo>
                  <a:pt x="35702" y="29630"/>
                  <a:pt x="36157" y="29448"/>
                  <a:pt x="38022" y="29175"/>
                </a:cubicBezTo>
                <a:cubicBezTo>
                  <a:pt x="39250" y="29039"/>
                  <a:pt x="42115" y="28766"/>
                  <a:pt x="44434" y="28629"/>
                </a:cubicBezTo>
                <a:cubicBezTo>
                  <a:pt x="46799" y="28493"/>
                  <a:pt x="48800" y="28357"/>
                  <a:pt x="48891" y="28357"/>
                </a:cubicBezTo>
                <a:cubicBezTo>
                  <a:pt x="49028" y="28357"/>
                  <a:pt x="49028" y="28266"/>
                  <a:pt x="48982" y="28129"/>
                </a:cubicBezTo>
                <a:cubicBezTo>
                  <a:pt x="48929" y="28048"/>
                  <a:pt x="48577" y="28008"/>
                  <a:pt x="47915" y="28008"/>
                </a:cubicBezTo>
                <a:cubicBezTo>
                  <a:pt x="46338" y="28008"/>
                  <a:pt x="43002" y="28240"/>
                  <a:pt x="37749" y="28720"/>
                </a:cubicBezTo>
                <a:cubicBezTo>
                  <a:pt x="37649" y="28729"/>
                  <a:pt x="37570" y="28735"/>
                  <a:pt x="37517" y="28735"/>
                </a:cubicBezTo>
                <a:cubicBezTo>
                  <a:pt x="37301" y="28735"/>
                  <a:pt x="37476" y="28648"/>
                  <a:pt x="38204" y="28357"/>
                </a:cubicBezTo>
                <a:cubicBezTo>
                  <a:pt x="39659" y="27720"/>
                  <a:pt x="42479" y="27220"/>
                  <a:pt x="47982" y="26628"/>
                </a:cubicBezTo>
                <a:cubicBezTo>
                  <a:pt x="53303" y="26083"/>
                  <a:pt x="53348" y="26083"/>
                  <a:pt x="53257" y="25810"/>
                </a:cubicBezTo>
                <a:cubicBezTo>
                  <a:pt x="53252" y="25788"/>
                  <a:pt x="53136" y="25778"/>
                  <a:pt x="52932" y="25778"/>
                </a:cubicBezTo>
                <a:cubicBezTo>
                  <a:pt x="51442" y="25778"/>
                  <a:pt x="45232" y="26314"/>
                  <a:pt x="42752" y="26674"/>
                </a:cubicBezTo>
                <a:cubicBezTo>
                  <a:pt x="41966" y="26786"/>
                  <a:pt x="41364" y="26868"/>
                  <a:pt x="41176" y="26868"/>
                </a:cubicBezTo>
                <a:cubicBezTo>
                  <a:pt x="41136" y="26868"/>
                  <a:pt x="41114" y="26864"/>
                  <a:pt x="41114" y="26856"/>
                </a:cubicBezTo>
                <a:cubicBezTo>
                  <a:pt x="41203" y="26634"/>
                  <a:pt x="47054" y="23986"/>
                  <a:pt x="47546" y="23986"/>
                </a:cubicBezTo>
                <a:cubicBezTo>
                  <a:pt x="47558" y="23986"/>
                  <a:pt x="47567" y="23987"/>
                  <a:pt x="47572" y="23990"/>
                </a:cubicBezTo>
                <a:cubicBezTo>
                  <a:pt x="47607" y="24002"/>
                  <a:pt x="47672" y="24008"/>
                  <a:pt x="47761" y="24008"/>
                </a:cubicBezTo>
                <a:cubicBezTo>
                  <a:pt x="48027" y="24008"/>
                  <a:pt x="48505" y="23956"/>
                  <a:pt x="48982" y="23854"/>
                </a:cubicBezTo>
                <a:cubicBezTo>
                  <a:pt x="49664" y="23718"/>
                  <a:pt x="51529" y="23536"/>
                  <a:pt x="53121" y="23445"/>
                </a:cubicBezTo>
                <a:cubicBezTo>
                  <a:pt x="61262" y="23035"/>
                  <a:pt x="63308" y="22899"/>
                  <a:pt x="65992" y="22581"/>
                </a:cubicBezTo>
                <a:cubicBezTo>
                  <a:pt x="67629" y="22399"/>
                  <a:pt x="70449" y="21853"/>
                  <a:pt x="72222" y="21444"/>
                </a:cubicBezTo>
                <a:cubicBezTo>
                  <a:pt x="73883" y="21018"/>
                  <a:pt x="75305" y="20712"/>
                  <a:pt x="75479" y="20712"/>
                </a:cubicBezTo>
                <a:close/>
                <a:moveTo>
                  <a:pt x="27564" y="31058"/>
                </a:moveTo>
                <a:cubicBezTo>
                  <a:pt x="27636" y="31058"/>
                  <a:pt x="27615" y="31128"/>
                  <a:pt x="27516" y="31267"/>
                </a:cubicBezTo>
                <a:cubicBezTo>
                  <a:pt x="27379" y="31449"/>
                  <a:pt x="26925" y="31813"/>
                  <a:pt x="26515" y="32086"/>
                </a:cubicBezTo>
                <a:cubicBezTo>
                  <a:pt x="26227" y="32230"/>
                  <a:pt x="26012" y="32319"/>
                  <a:pt x="25893" y="32319"/>
                </a:cubicBezTo>
                <a:cubicBezTo>
                  <a:pt x="25824" y="32319"/>
                  <a:pt x="25788" y="32289"/>
                  <a:pt x="25788" y="32222"/>
                </a:cubicBezTo>
                <a:cubicBezTo>
                  <a:pt x="25788" y="32086"/>
                  <a:pt x="26242" y="31722"/>
                  <a:pt x="26788" y="31404"/>
                </a:cubicBezTo>
                <a:cubicBezTo>
                  <a:pt x="27223" y="31173"/>
                  <a:pt x="27471" y="31058"/>
                  <a:pt x="27564" y="31058"/>
                </a:cubicBezTo>
                <a:close/>
                <a:moveTo>
                  <a:pt x="69422" y="26895"/>
                </a:moveTo>
                <a:cubicBezTo>
                  <a:pt x="69606" y="26895"/>
                  <a:pt x="69579" y="26975"/>
                  <a:pt x="69403" y="27129"/>
                </a:cubicBezTo>
                <a:cubicBezTo>
                  <a:pt x="69221" y="27356"/>
                  <a:pt x="68584" y="27811"/>
                  <a:pt x="68038" y="28129"/>
                </a:cubicBezTo>
                <a:cubicBezTo>
                  <a:pt x="67510" y="28440"/>
                  <a:pt x="67194" y="28581"/>
                  <a:pt x="66960" y="28581"/>
                </a:cubicBezTo>
                <a:cubicBezTo>
                  <a:pt x="66851" y="28581"/>
                  <a:pt x="66760" y="28551"/>
                  <a:pt x="66674" y="28493"/>
                </a:cubicBezTo>
                <a:cubicBezTo>
                  <a:pt x="66560" y="28425"/>
                  <a:pt x="66344" y="28391"/>
                  <a:pt x="66094" y="28391"/>
                </a:cubicBezTo>
                <a:cubicBezTo>
                  <a:pt x="65844" y="28391"/>
                  <a:pt x="65560" y="28425"/>
                  <a:pt x="65310" y="28493"/>
                </a:cubicBezTo>
                <a:cubicBezTo>
                  <a:pt x="62763" y="29084"/>
                  <a:pt x="55077" y="30221"/>
                  <a:pt x="43115" y="31722"/>
                </a:cubicBezTo>
                <a:cubicBezTo>
                  <a:pt x="35930" y="32632"/>
                  <a:pt x="29699" y="33405"/>
                  <a:pt x="29290" y="33405"/>
                </a:cubicBezTo>
                <a:cubicBezTo>
                  <a:pt x="29136" y="33414"/>
                  <a:pt x="29015" y="33422"/>
                  <a:pt x="28932" y="33422"/>
                </a:cubicBezTo>
                <a:cubicBezTo>
                  <a:pt x="28620" y="33422"/>
                  <a:pt x="28840" y="33316"/>
                  <a:pt x="29881" y="32814"/>
                </a:cubicBezTo>
                <a:cubicBezTo>
                  <a:pt x="31791" y="31949"/>
                  <a:pt x="35111" y="31267"/>
                  <a:pt x="40205" y="30721"/>
                </a:cubicBezTo>
                <a:cubicBezTo>
                  <a:pt x="59488" y="28766"/>
                  <a:pt x="63536" y="28266"/>
                  <a:pt x="68038" y="27174"/>
                </a:cubicBezTo>
                <a:cubicBezTo>
                  <a:pt x="68790" y="26986"/>
                  <a:pt x="69227" y="26895"/>
                  <a:pt x="69422" y="26895"/>
                </a:cubicBezTo>
                <a:close/>
                <a:moveTo>
                  <a:pt x="24811" y="32674"/>
                </a:moveTo>
                <a:cubicBezTo>
                  <a:pt x="25053" y="32674"/>
                  <a:pt x="24528" y="33191"/>
                  <a:pt x="23468" y="33814"/>
                </a:cubicBezTo>
                <a:cubicBezTo>
                  <a:pt x="23017" y="34096"/>
                  <a:pt x="22741" y="34221"/>
                  <a:pt x="22628" y="34221"/>
                </a:cubicBezTo>
                <a:cubicBezTo>
                  <a:pt x="22559" y="34221"/>
                  <a:pt x="22552" y="34173"/>
                  <a:pt x="22604" y="34087"/>
                </a:cubicBezTo>
                <a:cubicBezTo>
                  <a:pt x="22695" y="33860"/>
                  <a:pt x="23332" y="33405"/>
                  <a:pt x="23968" y="33041"/>
                </a:cubicBezTo>
                <a:cubicBezTo>
                  <a:pt x="24426" y="32783"/>
                  <a:pt x="24700" y="32674"/>
                  <a:pt x="24811" y="32674"/>
                </a:cubicBezTo>
                <a:close/>
                <a:moveTo>
                  <a:pt x="56023" y="2189"/>
                </a:moveTo>
                <a:cubicBezTo>
                  <a:pt x="56053" y="2189"/>
                  <a:pt x="56072" y="2195"/>
                  <a:pt x="56077" y="2206"/>
                </a:cubicBezTo>
                <a:cubicBezTo>
                  <a:pt x="56123" y="2297"/>
                  <a:pt x="55804" y="2615"/>
                  <a:pt x="55304" y="2888"/>
                </a:cubicBezTo>
                <a:cubicBezTo>
                  <a:pt x="52803" y="4343"/>
                  <a:pt x="46163" y="10301"/>
                  <a:pt x="42933" y="14030"/>
                </a:cubicBezTo>
                <a:cubicBezTo>
                  <a:pt x="40341" y="16987"/>
                  <a:pt x="38658" y="19261"/>
                  <a:pt x="36111" y="23354"/>
                </a:cubicBezTo>
                <a:cubicBezTo>
                  <a:pt x="34156" y="26537"/>
                  <a:pt x="33928" y="26765"/>
                  <a:pt x="32973" y="27265"/>
                </a:cubicBezTo>
                <a:lnTo>
                  <a:pt x="31973" y="27811"/>
                </a:lnTo>
                <a:lnTo>
                  <a:pt x="33064" y="26355"/>
                </a:lnTo>
                <a:cubicBezTo>
                  <a:pt x="35111" y="23627"/>
                  <a:pt x="35520" y="23035"/>
                  <a:pt x="35338" y="22899"/>
                </a:cubicBezTo>
                <a:cubicBezTo>
                  <a:pt x="35336" y="22898"/>
                  <a:pt x="35333" y="22898"/>
                  <a:pt x="35330" y="22898"/>
                </a:cubicBezTo>
                <a:cubicBezTo>
                  <a:pt x="35166" y="22898"/>
                  <a:pt x="34135" y="24155"/>
                  <a:pt x="32973" y="25719"/>
                </a:cubicBezTo>
                <a:cubicBezTo>
                  <a:pt x="31654" y="27447"/>
                  <a:pt x="30517" y="28720"/>
                  <a:pt x="30154" y="28948"/>
                </a:cubicBezTo>
                <a:cubicBezTo>
                  <a:pt x="30022" y="29019"/>
                  <a:pt x="29926" y="29060"/>
                  <a:pt x="29872" y="29060"/>
                </a:cubicBezTo>
                <a:cubicBezTo>
                  <a:pt x="29682" y="29060"/>
                  <a:pt x="29993" y="28557"/>
                  <a:pt x="31018" y="27038"/>
                </a:cubicBezTo>
                <a:cubicBezTo>
                  <a:pt x="31836" y="25810"/>
                  <a:pt x="33565" y="23490"/>
                  <a:pt x="34838" y="21898"/>
                </a:cubicBezTo>
                <a:cubicBezTo>
                  <a:pt x="37547" y="18459"/>
                  <a:pt x="38142" y="17661"/>
                  <a:pt x="37930" y="17661"/>
                </a:cubicBezTo>
                <a:cubicBezTo>
                  <a:pt x="37918" y="17661"/>
                  <a:pt x="37903" y="17664"/>
                  <a:pt x="37885" y="17669"/>
                </a:cubicBezTo>
                <a:cubicBezTo>
                  <a:pt x="37339" y="17760"/>
                  <a:pt x="31927" y="24627"/>
                  <a:pt x="29380" y="28538"/>
                </a:cubicBezTo>
                <a:cubicBezTo>
                  <a:pt x="28698" y="29584"/>
                  <a:pt x="28198" y="30085"/>
                  <a:pt x="27516" y="30449"/>
                </a:cubicBezTo>
                <a:cubicBezTo>
                  <a:pt x="27136" y="30666"/>
                  <a:pt x="26902" y="30769"/>
                  <a:pt x="26803" y="30769"/>
                </a:cubicBezTo>
                <a:cubicBezTo>
                  <a:pt x="26737" y="30769"/>
                  <a:pt x="26733" y="30722"/>
                  <a:pt x="26788" y="30631"/>
                </a:cubicBezTo>
                <a:cubicBezTo>
                  <a:pt x="26879" y="30403"/>
                  <a:pt x="28107" y="28311"/>
                  <a:pt x="29471" y="25992"/>
                </a:cubicBezTo>
                <a:cubicBezTo>
                  <a:pt x="34201" y="17987"/>
                  <a:pt x="36521" y="14804"/>
                  <a:pt x="40659" y="10437"/>
                </a:cubicBezTo>
                <a:cubicBezTo>
                  <a:pt x="41706" y="9346"/>
                  <a:pt x="42615" y="8345"/>
                  <a:pt x="42615" y="8254"/>
                </a:cubicBezTo>
                <a:cubicBezTo>
                  <a:pt x="42638" y="8161"/>
                  <a:pt x="42621" y="8117"/>
                  <a:pt x="42568" y="8117"/>
                </a:cubicBezTo>
                <a:cubicBezTo>
                  <a:pt x="42204" y="8117"/>
                  <a:pt x="40150" y="10187"/>
                  <a:pt x="37612" y="13121"/>
                </a:cubicBezTo>
                <a:cubicBezTo>
                  <a:pt x="35202" y="15850"/>
                  <a:pt x="32882" y="19306"/>
                  <a:pt x="29972" y="24309"/>
                </a:cubicBezTo>
                <a:cubicBezTo>
                  <a:pt x="25788" y="31449"/>
                  <a:pt x="25742" y="31495"/>
                  <a:pt x="24560" y="32177"/>
                </a:cubicBezTo>
                <a:lnTo>
                  <a:pt x="23514" y="32768"/>
                </a:lnTo>
                <a:lnTo>
                  <a:pt x="23968" y="31904"/>
                </a:lnTo>
                <a:cubicBezTo>
                  <a:pt x="24241" y="31449"/>
                  <a:pt x="25105" y="30039"/>
                  <a:pt x="25879" y="28766"/>
                </a:cubicBezTo>
                <a:cubicBezTo>
                  <a:pt x="26652" y="27492"/>
                  <a:pt x="27152" y="26446"/>
                  <a:pt x="27016" y="26446"/>
                </a:cubicBezTo>
                <a:cubicBezTo>
                  <a:pt x="26834" y="26492"/>
                  <a:pt x="25788" y="28084"/>
                  <a:pt x="24605" y="29948"/>
                </a:cubicBezTo>
                <a:cubicBezTo>
                  <a:pt x="23468" y="31858"/>
                  <a:pt x="22331" y="33450"/>
                  <a:pt x="22104" y="33541"/>
                </a:cubicBezTo>
                <a:cubicBezTo>
                  <a:pt x="22089" y="33547"/>
                  <a:pt x="22077" y="33550"/>
                  <a:pt x="22067" y="33550"/>
                </a:cubicBezTo>
                <a:cubicBezTo>
                  <a:pt x="21913" y="33550"/>
                  <a:pt x="22195" y="32926"/>
                  <a:pt x="22877" y="31904"/>
                </a:cubicBezTo>
                <a:cubicBezTo>
                  <a:pt x="25014" y="28675"/>
                  <a:pt x="27425" y="24582"/>
                  <a:pt x="27288" y="24400"/>
                </a:cubicBezTo>
                <a:cubicBezTo>
                  <a:pt x="27255" y="24350"/>
                  <a:pt x="27236" y="24298"/>
                  <a:pt x="27194" y="24298"/>
                </a:cubicBezTo>
                <a:cubicBezTo>
                  <a:pt x="27002" y="24298"/>
                  <a:pt x="26345" y="25369"/>
                  <a:pt x="21876" y="32632"/>
                </a:cubicBezTo>
                <a:cubicBezTo>
                  <a:pt x="20876" y="34269"/>
                  <a:pt x="20421" y="34860"/>
                  <a:pt x="19875" y="35088"/>
                </a:cubicBezTo>
                <a:cubicBezTo>
                  <a:pt x="19720" y="35160"/>
                  <a:pt x="19600" y="35211"/>
                  <a:pt x="19526" y="35211"/>
                </a:cubicBezTo>
                <a:cubicBezTo>
                  <a:pt x="19275" y="35211"/>
                  <a:pt x="19555" y="34621"/>
                  <a:pt x="20785" y="32268"/>
                </a:cubicBezTo>
                <a:cubicBezTo>
                  <a:pt x="21694" y="30540"/>
                  <a:pt x="22877" y="28357"/>
                  <a:pt x="23423" y="27447"/>
                </a:cubicBezTo>
                <a:cubicBezTo>
                  <a:pt x="23923" y="26537"/>
                  <a:pt x="25151" y="24263"/>
                  <a:pt x="26151" y="22399"/>
                </a:cubicBezTo>
                <a:cubicBezTo>
                  <a:pt x="28698" y="17578"/>
                  <a:pt x="29244" y="16759"/>
                  <a:pt x="31882" y="14258"/>
                </a:cubicBezTo>
                <a:cubicBezTo>
                  <a:pt x="35247" y="10983"/>
                  <a:pt x="38567" y="8436"/>
                  <a:pt x="41842" y="6572"/>
                </a:cubicBezTo>
                <a:lnTo>
                  <a:pt x="44571" y="4980"/>
                </a:lnTo>
                <a:lnTo>
                  <a:pt x="44571" y="5617"/>
                </a:lnTo>
                <a:cubicBezTo>
                  <a:pt x="44525" y="6162"/>
                  <a:pt x="44571" y="6253"/>
                  <a:pt x="44980" y="6344"/>
                </a:cubicBezTo>
                <a:cubicBezTo>
                  <a:pt x="45067" y="6366"/>
                  <a:pt x="45155" y="6379"/>
                  <a:pt x="45254" y="6379"/>
                </a:cubicBezTo>
                <a:cubicBezTo>
                  <a:pt x="45778" y="6379"/>
                  <a:pt x="46616" y="6029"/>
                  <a:pt x="49255" y="4843"/>
                </a:cubicBezTo>
                <a:cubicBezTo>
                  <a:pt x="52246" y="3476"/>
                  <a:pt x="55558" y="2189"/>
                  <a:pt x="56023" y="2189"/>
                </a:cubicBezTo>
                <a:close/>
                <a:moveTo>
                  <a:pt x="21046" y="35097"/>
                </a:moveTo>
                <a:cubicBezTo>
                  <a:pt x="21074" y="35097"/>
                  <a:pt x="21036" y="35138"/>
                  <a:pt x="20921" y="35224"/>
                </a:cubicBezTo>
                <a:cubicBezTo>
                  <a:pt x="20557" y="35497"/>
                  <a:pt x="19875" y="35906"/>
                  <a:pt x="19375" y="36134"/>
                </a:cubicBezTo>
                <a:cubicBezTo>
                  <a:pt x="19243" y="36194"/>
                  <a:pt x="19168" y="36222"/>
                  <a:pt x="19145" y="36222"/>
                </a:cubicBezTo>
                <a:cubicBezTo>
                  <a:pt x="19081" y="36222"/>
                  <a:pt x="19421" y="36002"/>
                  <a:pt x="20057" y="35633"/>
                </a:cubicBezTo>
                <a:cubicBezTo>
                  <a:pt x="20618" y="35291"/>
                  <a:pt x="20987" y="35097"/>
                  <a:pt x="21046" y="35097"/>
                </a:cubicBezTo>
                <a:close/>
                <a:moveTo>
                  <a:pt x="15997" y="38267"/>
                </a:moveTo>
                <a:cubicBezTo>
                  <a:pt x="16022" y="38267"/>
                  <a:pt x="15999" y="38298"/>
                  <a:pt x="15918" y="38362"/>
                </a:cubicBezTo>
                <a:cubicBezTo>
                  <a:pt x="15691" y="38544"/>
                  <a:pt x="15282" y="38771"/>
                  <a:pt x="15054" y="38862"/>
                </a:cubicBezTo>
                <a:cubicBezTo>
                  <a:pt x="14997" y="38881"/>
                  <a:pt x="14960" y="38890"/>
                  <a:pt x="14941" y="38890"/>
                </a:cubicBezTo>
                <a:cubicBezTo>
                  <a:pt x="14869" y="38890"/>
                  <a:pt x="15058" y="38760"/>
                  <a:pt x="15418" y="38544"/>
                </a:cubicBezTo>
                <a:cubicBezTo>
                  <a:pt x="15741" y="38368"/>
                  <a:pt x="15950" y="38267"/>
                  <a:pt x="15997" y="38267"/>
                </a:cubicBezTo>
                <a:close/>
                <a:moveTo>
                  <a:pt x="66253" y="28845"/>
                </a:moveTo>
                <a:cubicBezTo>
                  <a:pt x="66290" y="28845"/>
                  <a:pt x="66310" y="28848"/>
                  <a:pt x="66310" y="28857"/>
                </a:cubicBezTo>
                <a:cubicBezTo>
                  <a:pt x="66356" y="28902"/>
                  <a:pt x="65673" y="29266"/>
                  <a:pt x="64809" y="29675"/>
                </a:cubicBezTo>
                <a:cubicBezTo>
                  <a:pt x="63945" y="30130"/>
                  <a:pt x="61171" y="31222"/>
                  <a:pt x="58624" y="32177"/>
                </a:cubicBezTo>
                <a:cubicBezTo>
                  <a:pt x="54440" y="33723"/>
                  <a:pt x="54031" y="33905"/>
                  <a:pt x="53894" y="34360"/>
                </a:cubicBezTo>
                <a:cubicBezTo>
                  <a:pt x="53758" y="34815"/>
                  <a:pt x="53803" y="34906"/>
                  <a:pt x="54485" y="35360"/>
                </a:cubicBezTo>
                <a:cubicBezTo>
                  <a:pt x="54895" y="35633"/>
                  <a:pt x="55213" y="35906"/>
                  <a:pt x="55213" y="35997"/>
                </a:cubicBezTo>
                <a:cubicBezTo>
                  <a:pt x="55200" y="36023"/>
                  <a:pt x="55181" y="36034"/>
                  <a:pt x="55155" y="36034"/>
                </a:cubicBezTo>
                <a:cubicBezTo>
                  <a:pt x="55088" y="36034"/>
                  <a:pt x="54980" y="35959"/>
                  <a:pt x="54849" y="35861"/>
                </a:cubicBezTo>
                <a:cubicBezTo>
                  <a:pt x="54789" y="35800"/>
                  <a:pt x="54606" y="35769"/>
                  <a:pt x="54273" y="35769"/>
                </a:cubicBezTo>
                <a:cubicBezTo>
                  <a:pt x="53353" y="35769"/>
                  <a:pt x="51287" y="36009"/>
                  <a:pt x="47481" y="36543"/>
                </a:cubicBezTo>
                <a:cubicBezTo>
                  <a:pt x="36021" y="38226"/>
                  <a:pt x="28880" y="38953"/>
                  <a:pt x="23150" y="38953"/>
                </a:cubicBezTo>
                <a:lnTo>
                  <a:pt x="19648" y="38953"/>
                </a:lnTo>
                <a:lnTo>
                  <a:pt x="20785" y="38271"/>
                </a:lnTo>
                <a:cubicBezTo>
                  <a:pt x="21876" y="37543"/>
                  <a:pt x="21967" y="37543"/>
                  <a:pt x="28516" y="37180"/>
                </a:cubicBezTo>
                <a:cubicBezTo>
                  <a:pt x="32200" y="36998"/>
                  <a:pt x="35247" y="36816"/>
                  <a:pt x="35293" y="36770"/>
                </a:cubicBezTo>
                <a:cubicBezTo>
                  <a:pt x="35576" y="36605"/>
                  <a:pt x="35320" y="36525"/>
                  <a:pt x="34270" y="36525"/>
                </a:cubicBezTo>
                <a:cubicBezTo>
                  <a:pt x="33297" y="36525"/>
                  <a:pt x="31644" y="36594"/>
                  <a:pt x="29108" y="36725"/>
                </a:cubicBezTo>
                <a:cubicBezTo>
                  <a:pt x="26637" y="36856"/>
                  <a:pt x="25144" y="36924"/>
                  <a:pt x="24315" y="36924"/>
                </a:cubicBezTo>
                <a:cubicBezTo>
                  <a:pt x="23420" y="36924"/>
                  <a:pt x="23299" y="36845"/>
                  <a:pt x="23559" y="36679"/>
                </a:cubicBezTo>
                <a:cubicBezTo>
                  <a:pt x="23877" y="36406"/>
                  <a:pt x="24514" y="36270"/>
                  <a:pt x="25196" y="36270"/>
                </a:cubicBezTo>
                <a:cubicBezTo>
                  <a:pt x="26697" y="36270"/>
                  <a:pt x="38022" y="35178"/>
                  <a:pt x="38340" y="35042"/>
                </a:cubicBezTo>
                <a:cubicBezTo>
                  <a:pt x="38613" y="34883"/>
                  <a:pt x="38431" y="34803"/>
                  <a:pt x="37800" y="34803"/>
                </a:cubicBezTo>
                <a:cubicBezTo>
                  <a:pt x="37169" y="34803"/>
                  <a:pt x="36089" y="34883"/>
                  <a:pt x="34565" y="35042"/>
                </a:cubicBezTo>
                <a:cubicBezTo>
                  <a:pt x="32837" y="35178"/>
                  <a:pt x="29926" y="35451"/>
                  <a:pt x="28107" y="35588"/>
                </a:cubicBezTo>
                <a:cubicBezTo>
                  <a:pt x="26901" y="35663"/>
                  <a:pt x="26133" y="35707"/>
                  <a:pt x="25678" y="35707"/>
                </a:cubicBezTo>
                <a:cubicBezTo>
                  <a:pt x="25035" y="35707"/>
                  <a:pt x="25021" y="35619"/>
                  <a:pt x="25287" y="35406"/>
                </a:cubicBezTo>
                <a:cubicBezTo>
                  <a:pt x="25697" y="35088"/>
                  <a:pt x="26652" y="34951"/>
                  <a:pt x="29062" y="34860"/>
                </a:cubicBezTo>
                <a:cubicBezTo>
                  <a:pt x="34474" y="34587"/>
                  <a:pt x="44935" y="33541"/>
                  <a:pt x="45026" y="33223"/>
                </a:cubicBezTo>
                <a:cubicBezTo>
                  <a:pt x="45059" y="33121"/>
                  <a:pt x="45024" y="33057"/>
                  <a:pt x="44542" y="33057"/>
                </a:cubicBezTo>
                <a:cubicBezTo>
                  <a:pt x="43731" y="33057"/>
                  <a:pt x="41656" y="33238"/>
                  <a:pt x="36521" y="33723"/>
                </a:cubicBezTo>
                <a:cubicBezTo>
                  <a:pt x="33004" y="34071"/>
                  <a:pt x="29781" y="34286"/>
                  <a:pt x="28606" y="34286"/>
                </a:cubicBezTo>
                <a:cubicBezTo>
                  <a:pt x="28246" y="34286"/>
                  <a:pt x="28078" y="34266"/>
                  <a:pt x="28153" y="34223"/>
                </a:cubicBezTo>
                <a:cubicBezTo>
                  <a:pt x="28682" y="33914"/>
                  <a:pt x="51899" y="31032"/>
                  <a:pt x="53700" y="31032"/>
                </a:cubicBezTo>
                <a:cubicBezTo>
                  <a:pt x="53754" y="31032"/>
                  <a:pt x="53789" y="31035"/>
                  <a:pt x="53803" y="31040"/>
                </a:cubicBezTo>
                <a:cubicBezTo>
                  <a:pt x="53843" y="31056"/>
                  <a:pt x="53940" y="31063"/>
                  <a:pt x="54087" y="31063"/>
                </a:cubicBezTo>
                <a:cubicBezTo>
                  <a:pt x="54784" y="31063"/>
                  <a:pt x="56588" y="30893"/>
                  <a:pt x="58579" y="30631"/>
                </a:cubicBezTo>
                <a:cubicBezTo>
                  <a:pt x="64445" y="29812"/>
                  <a:pt x="63945" y="29903"/>
                  <a:pt x="63581" y="29584"/>
                </a:cubicBezTo>
                <a:cubicBezTo>
                  <a:pt x="63354" y="29403"/>
                  <a:pt x="63354" y="29312"/>
                  <a:pt x="63536" y="29266"/>
                </a:cubicBezTo>
                <a:cubicBezTo>
                  <a:pt x="63718" y="29266"/>
                  <a:pt x="64354" y="29130"/>
                  <a:pt x="65037" y="28993"/>
                </a:cubicBezTo>
                <a:cubicBezTo>
                  <a:pt x="65594" y="28919"/>
                  <a:pt x="66090" y="28845"/>
                  <a:pt x="66253" y="28845"/>
                </a:cubicBezTo>
                <a:close/>
                <a:moveTo>
                  <a:pt x="50992" y="36847"/>
                </a:moveTo>
                <a:cubicBezTo>
                  <a:pt x="51046" y="36847"/>
                  <a:pt x="51074" y="36852"/>
                  <a:pt x="51074" y="36861"/>
                </a:cubicBezTo>
                <a:cubicBezTo>
                  <a:pt x="51074" y="36907"/>
                  <a:pt x="49846" y="37225"/>
                  <a:pt x="48346" y="37589"/>
                </a:cubicBezTo>
                <a:cubicBezTo>
                  <a:pt x="39341" y="39681"/>
                  <a:pt x="32928" y="40409"/>
                  <a:pt x="20012" y="40818"/>
                </a:cubicBezTo>
                <a:cubicBezTo>
                  <a:pt x="19493" y="40828"/>
                  <a:pt x="19052" y="40833"/>
                  <a:pt x="18681" y="40833"/>
                </a:cubicBezTo>
                <a:cubicBezTo>
                  <a:pt x="17330" y="40833"/>
                  <a:pt x="16913" y="40759"/>
                  <a:pt x="17055" y="40545"/>
                </a:cubicBezTo>
                <a:cubicBezTo>
                  <a:pt x="17738" y="39681"/>
                  <a:pt x="18556" y="39545"/>
                  <a:pt x="21740" y="39545"/>
                </a:cubicBezTo>
                <a:cubicBezTo>
                  <a:pt x="22120" y="39550"/>
                  <a:pt x="22506" y="39553"/>
                  <a:pt x="22899" y="39553"/>
                </a:cubicBezTo>
                <a:cubicBezTo>
                  <a:pt x="28801" y="39553"/>
                  <a:pt x="36127" y="38911"/>
                  <a:pt x="45253" y="37589"/>
                </a:cubicBezTo>
                <a:cubicBezTo>
                  <a:pt x="48145" y="37182"/>
                  <a:pt x="50526" y="36847"/>
                  <a:pt x="50992" y="36847"/>
                </a:cubicBezTo>
                <a:close/>
                <a:moveTo>
                  <a:pt x="29404" y="13511"/>
                </a:moveTo>
                <a:cubicBezTo>
                  <a:pt x="29543" y="13511"/>
                  <a:pt x="28941" y="14362"/>
                  <a:pt x="27698" y="16122"/>
                </a:cubicBezTo>
                <a:cubicBezTo>
                  <a:pt x="26697" y="17487"/>
                  <a:pt x="25287" y="19624"/>
                  <a:pt x="24560" y="20943"/>
                </a:cubicBezTo>
                <a:cubicBezTo>
                  <a:pt x="22968" y="23672"/>
                  <a:pt x="19147" y="31358"/>
                  <a:pt x="18465" y="33132"/>
                </a:cubicBezTo>
                <a:cubicBezTo>
                  <a:pt x="17419" y="35952"/>
                  <a:pt x="16692" y="37225"/>
                  <a:pt x="15873" y="37680"/>
                </a:cubicBezTo>
                <a:lnTo>
                  <a:pt x="15100" y="38135"/>
                </a:lnTo>
                <a:lnTo>
                  <a:pt x="15100" y="38135"/>
                </a:lnTo>
                <a:lnTo>
                  <a:pt x="16191" y="36315"/>
                </a:lnTo>
                <a:cubicBezTo>
                  <a:pt x="16783" y="35315"/>
                  <a:pt x="17237" y="34314"/>
                  <a:pt x="17192" y="34132"/>
                </a:cubicBezTo>
                <a:cubicBezTo>
                  <a:pt x="17192" y="34113"/>
                  <a:pt x="17185" y="34103"/>
                  <a:pt x="17173" y="34103"/>
                </a:cubicBezTo>
                <a:cubicBezTo>
                  <a:pt x="17072" y="34103"/>
                  <a:pt x="16572" y="34751"/>
                  <a:pt x="15964" y="35724"/>
                </a:cubicBezTo>
                <a:cubicBezTo>
                  <a:pt x="15338" y="36726"/>
                  <a:pt x="14999" y="37249"/>
                  <a:pt x="14939" y="37249"/>
                </a:cubicBezTo>
                <a:cubicBezTo>
                  <a:pt x="14868" y="37249"/>
                  <a:pt x="15184" y="36522"/>
                  <a:pt x="15873" y="34997"/>
                </a:cubicBezTo>
                <a:cubicBezTo>
                  <a:pt x="16373" y="33905"/>
                  <a:pt x="16873" y="32723"/>
                  <a:pt x="16919" y="32404"/>
                </a:cubicBezTo>
                <a:cubicBezTo>
                  <a:pt x="17000" y="32093"/>
                  <a:pt x="17005" y="31947"/>
                  <a:pt x="16950" y="31947"/>
                </a:cubicBezTo>
                <a:cubicBezTo>
                  <a:pt x="16820" y="31947"/>
                  <a:pt x="16357" y="32759"/>
                  <a:pt x="15782" y="34132"/>
                </a:cubicBezTo>
                <a:cubicBezTo>
                  <a:pt x="14281" y="37589"/>
                  <a:pt x="13326" y="39181"/>
                  <a:pt x="12507" y="39817"/>
                </a:cubicBezTo>
                <a:lnTo>
                  <a:pt x="11734" y="40363"/>
                </a:lnTo>
                <a:lnTo>
                  <a:pt x="12007" y="39681"/>
                </a:lnTo>
                <a:cubicBezTo>
                  <a:pt x="12144" y="39317"/>
                  <a:pt x="12962" y="37634"/>
                  <a:pt x="13826" y="35906"/>
                </a:cubicBezTo>
                <a:cubicBezTo>
                  <a:pt x="15079" y="33442"/>
                  <a:pt x="15470" y="32449"/>
                  <a:pt x="15223" y="32449"/>
                </a:cubicBezTo>
                <a:cubicBezTo>
                  <a:pt x="15192" y="32449"/>
                  <a:pt x="15151" y="32465"/>
                  <a:pt x="15100" y="32495"/>
                </a:cubicBezTo>
                <a:cubicBezTo>
                  <a:pt x="15054" y="32541"/>
                  <a:pt x="14054" y="34451"/>
                  <a:pt x="12917" y="36725"/>
                </a:cubicBezTo>
                <a:cubicBezTo>
                  <a:pt x="11780" y="38999"/>
                  <a:pt x="10734" y="40909"/>
                  <a:pt x="10597" y="40909"/>
                </a:cubicBezTo>
                <a:cubicBezTo>
                  <a:pt x="10597" y="40909"/>
                  <a:pt x="10596" y="40909"/>
                  <a:pt x="10595" y="40909"/>
                </a:cubicBezTo>
                <a:cubicBezTo>
                  <a:pt x="10526" y="40909"/>
                  <a:pt x="11748" y="38153"/>
                  <a:pt x="13372" y="34815"/>
                </a:cubicBezTo>
                <a:cubicBezTo>
                  <a:pt x="15054" y="31404"/>
                  <a:pt x="16419" y="28493"/>
                  <a:pt x="16419" y="28357"/>
                </a:cubicBezTo>
                <a:cubicBezTo>
                  <a:pt x="16419" y="28200"/>
                  <a:pt x="16407" y="28096"/>
                  <a:pt x="16355" y="28096"/>
                </a:cubicBezTo>
                <a:cubicBezTo>
                  <a:pt x="16122" y="28096"/>
                  <a:pt x="15076" y="30235"/>
                  <a:pt x="10643" y="39363"/>
                </a:cubicBezTo>
                <a:cubicBezTo>
                  <a:pt x="9799" y="41090"/>
                  <a:pt x="8743" y="42534"/>
                  <a:pt x="8351" y="42534"/>
                </a:cubicBezTo>
                <a:cubicBezTo>
                  <a:pt x="8299" y="42534"/>
                  <a:pt x="8259" y="42508"/>
                  <a:pt x="8232" y="42455"/>
                </a:cubicBezTo>
                <a:cubicBezTo>
                  <a:pt x="8096" y="42182"/>
                  <a:pt x="9642" y="38453"/>
                  <a:pt x="10916" y="35861"/>
                </a:cubicBezTo>
                <a:cubicBezTo>
                  <a:pt x="13508" y="30812"/>
                  <a:pt x="17556" y="24263"/>
                  <a:pt x="18283" y="24036"/>
                </a:cubicBezTo>
                <a:cubicBezTo>
                  <a:pt x="18305" y="24032"/>
                  <a:pt x="18324" y="24029"/>
                  <a:pt x="18342" y="24029"/>
                </a:cubicBezTo>
                <a:cubicBezTo>
                  <a:pt x="18518" y="24029"/>
                  <a:pt x="18552" y="24244"/>
                  <a:pt x="18511" y="24946"/>
                </a:cubicBezTo>
                <a:cubicBezTo>
                  <a:pt x="18454" y="25690"/>
                  <a:pt x="18508" y="26074"/>
                  <a:pt x="18709" y="26074"/>
                </a:cubicBezTo>
                <a:cubicBezTo>
                  <a:pt x="18986" y="26074"/>
                  <a:pt x="19543" y="25339"/>
                  <a:pt x="20466" y="23809"/>
                </a:cubicBezTo>
                <a:cubicBezTo>
                  <a:pt x="22240" y="20852"/>
                  <a:pt x="24105" y="18533"/>
                  <a:pt x="26970" y="15713"/>
                </a:cubicBezTo>
                <a:cubicBezTo>
                  <a:pt x="28489" y="14260"/>
                  <a:pt x="29273" y="13511"/>
                  <a:pt x="29404" y="13511"/>
                </a:cubicBezTo>
                <a:close/>
                <a:moveTo>
                  <a:pt x="4374" y="45738"/>
                </a:moveTo>
                <a:cubicBezTo>
                  <a:pt x="4395" y="45738"/>
                  <a:pt x="4378" y="45764"/>
                  <a:pt x="4321" y="45821"/>
                </a:cubicBezTo>
                <a:cubicBezTo>
                  <a:pt x="4094" y="46003"/>
                  <a:pt x="3639" y="46276"/>
                  <a:pt x="3320" y="46412"/>
                </a:cubicBezTo>
                <a:cubicBezTo>
                  <a:pt x="3255" y="46431"/>
                  <a:pt x="3211" y="46440"/>
                  <a:pt x="3187" y="46440"/>
                </a:cubicBezTo>
                <a:cubicBezTo>
                  <a:pt x="3092" y="46440"/>
                  <a:pt x="3295" y="46302"/>
                  <a:pt x="3730" y="46048"/>
                </a:cubicBezTo>
                <a:cubicBezTo>
                  <a:pt x="4104" y="45861"/>
                  <a:pt x="4329" y="45738"/>
                  <a:pt x="4374" y="45738"/>
                </a:cubicBezTo>
                <a:close/>
                <a:moveTo>
                  <a:pt x="46551" y="38675"/>
                </a:moveTo>
                <a:cubicBezTo>
                  <a:pt x="46565" y="38675"/>
                  <a:pt x="46572" y="38676"/>
                  <a:pt x="46572" y="38680"/>
                </a:cubicBezTo>
                <a:cubicBezTo>
                  <a:pt x="46572" y="38680"/>
                  <a:pt x="45981" y="38999"/>
                  <a:pt x="45162" y="39363"/>
                </a:cubicBezTo>
                <a:lnTo>
                  <a:pt x="43752" y="40045"/>
                </a:lnTo>
                <a:lnTo>
                  <a:pt x="43525" y="41091"/>
                </a:lnTo>
                <a:cubicBezTo>
                  <a:pt x="43206" y="42410"/>
                  <a:pt x="42888" y="42637"/>
                  <a:pt x="40023" y="43410"/>
                </a:cubicBezTo>
                <a:cubicBezTo>
                  <a:pt x="37423" y="44119"/>
                  <a:pt x="33050" y="44828"/>
                  <a:pt x="31482" y="44828"/>
                </a:cubicBezTo>
                <a:cubicBezTo>
                  <a:pt x="31239" y="44828"/>
                  <a:pt x="31064" y="44811"/>
                  <a:pt x="30972" y="44775"/>
                </a:cubicBezTo>
                <a:cubicBezTo>
                  <a:pt x="30765" y="44686"/>
                  <a:pt x="27509" y="44616"/>
                  <a:pt x="25200" y="44616"/>
                </a:cubicBezTo>
                <a:cubicBezTo>
                  <a:pt x="23965" y="44616"/>
                  <a:pt x="23002" y="44636"/>
                  <a:pt x="22922" y="44684"/>
                </a:cubicBezTo>
                <a:cubicBezTo>
                  <a:pt x="22468" y="44957"/>
                  <a:pt x="23605" y="45093"/>
                  <a:pt x="26697" y="45093"/>
                </a:cubicBezTo>
                <a:cubicBezTo>
                  <a:pt x="28926" y="45139"/>
                  <a:pt x="30245" y="45230"/>
                  <a:pt x="30154" y="45411"/>
                </a:cubicBezTo>
                <a:cubicBezTo>
                  <a:pt x="30063" y="45593"/>
                  <a:pt x="30199" y="45912"/>
                  <a:pt x="30517" y="46321"/>
                </a:cubicBezTo>
                <a:cubicBezTo>
                  <a:pt x="30836" y="46685"/>
                  <a:pt x="30972" y="46958"/>
                  <a:pt x="30836" y="47049"/>
                </a:cubicBezTo>
                <a:cubicBezTo>
                  <a:pt x="30426" y="47276"/>
                  <a:pt x="24787" y="47913"/>
                  <a:pt x="22195" y="48004"/>
                </a:cubicBezTo>
                <a:cubicBezTo>
                  <a:pt x="21805" y="48028"/>
                  <a:pt x="21333" y="48039"/>
                  <a:pt x="20818" y="48039"/>
                </a:cubicBezTo>
                <a:cubicBezTo>
                  <a:pt x="19412" y="48039"/>
                  <a:pt x="17684" y="47955"/>
                  <a:pt x="16419" y="47822"/>
                </a:cubicBezTo>
                <a:cubicBezTo>
                  <a:pt x="7004" y="46958"/>
                  <a:pt x="7141" y="46958"/>
                  <a:pt x="7596" y="46639"/>
                </a:cubicBezTo>
                <a:cubicBezTo>
                  <a:pt x="7755" y="46507"/>
                  <a:pt x="8083" y="46436"/>
                  <a:pt x="8609" y="46436"/>
                </a:cubicBezTo>
                <a:cubicBezTo>
                  <a:pt x="8985" y="46436"/>
                  <a:pt x="9463" y="46472"/>
                  <a:pt x="10052" y="46548"/>
                </a:cubicBezTo>
                <a:cubicBezTo>
                  <a:pt x="11189" y="46685"/>
                  <a:pt x="13963" y="46821"/>
                  <a:pt x="16237" y="46867"/>
                </a:cubicBezTo>
                <a:cubicBezTo>
                  <a:pt x="21603" y="46935"/>
                  <a:pt x="25026" y="46969"/>
                  <a:pt x="27112" y="46969"/>
                </a:cubicBezTo>
                <a:cubicBezTo>
                  <a:pt x="29199" y="46969"/>
                  <a:pt x="29949" y="46935"/>
                  <a:pt x="29972" y="46867"/>
                </a:cubicBezTo>
                <a:cubicBezTo>
                  <a:pt x="30063" y="46548"/>
                  <a:pt x="28698" y="46503"/>
                  <a:pt x="21421" y="46457"/>
                </a:cubicBezTo>
                <a:cubicBezTo>
                  <a:pt x="14690" y="46412"/>
                  <a:pt x="13372" y="46366"/>
                  <a:pt x="14327" y="46185"/>
                </a:cubicBezTo>
                <a:cubicBezTo>
                  <a:pt x="14509" y="46185"/>
                  <a:pt x="14645" y="46048"/>
                  <a:pt x="14554" y="45957"/>
                </a:cubicBezTo>
                <a:cubicBezTo>
                  <a:pt x="14509" y="45821"/>
                  <a:pt x="13281" y="45730"/>
                  <a:pt x="11780" y="45639"/>
                </a:cubicBezTo>
                <a:cubicBezTo>
                  <a:pt x="9233" y="45548"/>
                  <a:pt x="9142" y="45548"/>
                  <a:pt x="9733" y="45139"/>
                </a:cubicBezTo>
                <a:cubicBezTo>
                  <a:pt x="10026" y="44925"/>
                  <a:pt x="10413" y="44837"/>
                  <a:pt x="11369" y="44837"/>
                </a:cubicBezTo>
                <a:cubicBezTo>
                  <a:pt x="12044" y="44837"/>
                  <a:pt x="13005" y="44881"/>
                  <a:pt x="14418" y="44957"/>
                </a:cubicBezTo>
                <a:cubicBezTo>
                  <a:pt x="15886" y="45045"/>
                  <a:pt x="17260" y="45095"/>
                  <a:pt x="18122" y="45095"/>
                </a:cubicBezTo>
                <a:cubicBezTo>
                  <a:pt x="18595" y="45095"/>
                  <a:pt x="18914" y="45080"/>
                  <a:pt x="19011" y="45048"/>
                </a:cubicBezTo>
                <a:cubicBezTo>
                  <a:pt x="19784" y="44820"/>
                  <a:pt x="19238" y="44729"/>
                  <a:pt x="15009" y="44502"/>
                </a:cubicBezTo>
                <a:cubicBezTo>
                  <a:pt x="11871" y="44320"/>
                  <a:pt x="11279" y="44229"/>
                  <a:pt x="11689" y="43956"/>
                </a:cubicBezTo>
                <a:cubicBezTo>
                  <a:pt x="11916" y="43814"/>
                  <a:pt x="12552" y="43743"/>
                  <a:pt x="13597" y="43743"/>
                </a:cubicBezTo>
                <a:cubicBezTo>
                  <a:pt x="14224" y="43743"/>
                  <a:pt x="14997" y="43768"/>
                  <a:pt x="15918" y="43820"/>
                </a:cubicBezTo>
                <a:cubicBezTo>
                  <a:pt x="17795" y="43917"/>
                  <a:pt x="19110" y="43962"/>
                  <a:pt x="19962" y="43962"/>
                </a:cubicBezTo>
                <a:cubicBezTo>
                  <a:pt x="20699" y="43962"/>
                  <a:pt x="21089" y="43928"/>
                  <a:pt x="21194" y="43865"/>
                </a:cubicBezTo>
                <a:cubicBezTo>
                  <a:pt x="21558" y="43683"/>
                  <a:pt x="20921" y="43501"/>
                  <a:pt x="19648" y="43501"/>
                </a:cubicBezTo>
                <a:cubicBezTo>
                  <a:pt x="18829" y="43501"/>
                  <a:pt x="16964" y="43410"/>
                  <a:pt x="15509" y="43319"/>
                </a:cubicBezTo>
                <a:cubicBezTo>
                  <a:pt x="13190" y="43183"/>
                  <a:pt x="12917" y="43137"/>
                  <a:pt x="13326" y="42819"/>
                </a:cubicBezTo>
                <a:cubicBezTo>
                  <a:pt x="13591" y="42630"/>
                  <a:pt x="14172" y="42535"/>
                  <a:pt x="15043" y="42535"/>
                </a:cubicBezTo>
                <a:cubicBezTo>
                  <a:pt x="15217" y="42535"/>
                  <a:pt x="15403" y="42539"/>
                  <a:pt x="15600" y="42546"/>
                </a:cubicBezTo>
                <a:cubicBezTo>
                  <a:pt x="15946" y="42565"/>
                  <a:pt x="16370" y="42573"/>
                  <a:pt x="16847" y="42573"/>
                </a:cubicBezTo>
                <a:cubicBezTo>
                  <a:pt x="19879" y="42573"/>
                  <a:pt x="25012" y="42230"/>
                  <a:pt x="25287" y="41955"/>
                </a:cubicBezTo>
                <a:cubicBezTo>
                  <a:pt x="25378" y="41887"/>
                  <a:pt x="25026" y="41853"/>
                  <a:pt x="24383" y="41853"/>
                </a:cubicBezTo>
                <a:cubicBezTo>
                  <a:pt x="23741" y="41853"/>
                  <a:pt x="22809" y="41887"/>
                  <a:pt x="21740" y="41955"/>
                </a:cubicBezTo>
                <a:cubicBezTo>
                  <a:pt x="19776" y="42085"/>
                  <a:pt x="18228" y="42146"/>
                  <a:pt x="17119" y="42146"/>
                </a:cubicBezTo>
                <a:cubicBezTo>
                  <a:pt x="15505" y="42146"/>
                  <a:pt x="14822" y="42016"/>
                  <a:pt x="15145" y="41773"/>
                </a:cubicBezTo>
                <a:cubicBezTo>
                  <a:pt x="15373" y="41591"/>
                  <a:pt x="17601" y="41409"/>
                  <a:pt x="21012" y="41318"/>
                </a:cubicBezTo>
                <a:cubicBezTo>
                  <a:pt x="22293" y="41291"/>
                  <a:pt x="23298" y="41276"/>
                  <a:pt x="24080" y="41276"/>
                </a:cubicBezTo>
                <a:cubicBezTo>
                  <a:pt x="25881" y="41276"/>
                  <a:pt x="26497" y="41355"/>
                  <a:pt x="26561" y="41546"/>
                </a:cubicBezTo>
                <a:cubicBezTo>
                  <a:pt x="26609" y="41882"/>
                  <a:pt x="26834" y="42053"/>
                  <a:pt x="27063" y="42053"/>
                </a:cubicBezTo>
                <a:cubicBezTo>
                  <a:pt x="27268" y="42053"/>
                  <a:pt x="27475" y="41916"/>
                  <a:pt x="27561" y="41637"/>
                </a:cubicBezTo>
                <a:cubicBezTo>
                  <a:pt x="27652" y="41182"/>
                  <a:pt x="27925" y="41136"/>
                  <a:pt x="30154" y="41000"/>
                </a:cubicBezTo>
                <a:cubicBezTo>
                  <a:pt x="33565" y="40772"/>
                  <a:pt x="41887" y="39681"/>
                  <a:pt x="44480" y="39090"/>
                </a:cubicBezTo>
                <a:cubicBezTo>
                  <a:pt x="45518" y="38882"/>
                  <a:pt x="46404" y="38675"/>
                  <a:pt x="46551" y="38675"/>
                </a:cubicBezTo>
                <a:close/>
                <a:moveTo>
                  <a:pt x="60736" y="1"/>
                </a:moveTo>
                <a:cubicBezTo>
                  <a:pt x="59244" y="1"/>
                  <a:pt x="53085" y="2230"/>
                  <a:pt x="46845" y="5071"/>
                </a:cubicBezTo>
                <a:cubicBezTo>
                  <a:pt x="46227" y="5341"/>
                  <a:pt x="45675" y="5546"/>
                  <a:pt x="45494" y="5546"/>
                </a:cubicBezTo>
                <a:cubicBezTo>
                  <a:pt x="45462" y="5546"/>
                  <a:pt x="45442" y="5539"/>
                  <a:pt x="45435" y="5526"/>
                </a:cubicBezTo>
                <a:cubicBezTo>
                  <a:pt x="45389" y="5435"/>
                  <a:pt x="45435" y="5116"/>
                  <a:pt x="45526" y="4843"/>
                </a:cubicBezTo>
                <a:cubicBezTo>
                  <a:pt x="45662" y="4389"/>
                  <a:pt x="45617" y="4207"/>
                  <a:pt x="45253" y="3979"/>
                </a:cubicBezTo>
                <a:cubicBezTo>
                  <a:pt x="45157" y="3915"/>
                  <a:pt x="45076" y="3871"/>
                  <a:pt x="44960" y="3871"/>
                </a:cubicBezTo>
                <a:cubicBezTo>
                  <a:pt x="44580" y="3871"/>
                  <a:pt x="43823" y="4341"/>
                  <a:pt x="40932" y="6117"/>
                </a:cubicBezTo>
                <a:cubicBezTo>
                  <a:pt x="37067" y="8482"/>
                  <a:pt x="34110" y="10710"/>
                  <a:pt x="31973" y="12893"/>
                </a:cubicBezTo>
                <a:cubicBezTo>
                  <a:pt x="31473" y="13394"/>
                  <a:pt x="30881" y="13894"/>
                  <a:pt x="30608" y="14030"/>
                </a:cubicBezTo>
                <a:cubicBezTo>
                  <a:pt x="29699" y="14576"/>
                  <a:pt x="24923" y="22717"/>
                  <a:pt x="21740" y="29175"/>
                </a:cubicBezTo>
                <a:cubicBezTo>
                  <a:pt x="21194" y="30267"/>
                  <a:pt x="20239" y="32222"/>
                  <a:pt x="19557" y="33587"/>
                </a:cubicBezTo>
                <a:cubicBezTo>
                  <a:pt x="18724" y="35298"/>
                  <a:pt x="18162" y="36163"/>
                  <a:pt x="17990" y="36163"/>
                </a:cubicBezTo>
                <a:cubicBezTo>
                  <a:pt x="17824" y="36163"/>
                  <a:pt x="18022" y="35355"/>
                  <a:pt x="18693" y="33723"/>
                </a:cubicBezTo>
                <a:cubicBezTo>
                  <a:pt x="20739" y="28857"/>
                  <a:pt x="24651" y="21444"/>
                  <a:pt x="27243" y="17623"/>
                </a:cubicBezTo>
                <a:cubicBezTo>
                  <a:pt x="30154" y="13348"/>
                  <a:pt x="30108" y="13439"/>
                  <a:pt x="29881" y="13212"/>
                </a:cubicBezTo>
                <a:cubicBezTo>
                  <a:pt x="29790" y="13121"/>
                  <a:pt x="29790" y="12984"/>
                  <a:pt x="29926" y="12939"/>
                </a:cubicBezTo>
                <a:cubicBezTo>
                  <a:pt x="29946" y="12919"/>
                  <a:pt x="29969" y="12910"/>
                  <a:pt x="29996" y="12910"/>
                </a:cubicBezTo>
                <a:cubicBezTo>
                  <a:pt x="30093" y="12910"/>
                  <a:pt x="30228" y="13033"/>
                  <a:pt x="30336" y="13212"/>
                </a:cubicBezTo>
                <a:cubicBezTo>
                  <a:pt x="30442" y="13354"/>
                  <a:pt x="30576" y="13468"/>
                  <a:pt x="30695" y="13468"/>
                </a:cubicBezTo>
                <a:cubicBezTo>
                  <a:pt x="30728" y="13468"/>
                  <a:pt x="30760" y="13459"/>
                  <a:pt x="30790" y="13439"/>
                </a:cubicBezTo>
                <a:cubicBezTo>
                  <a:pt x="31154" y="13212"/>
                  <a:pt x="31245" y="11938"/>
                  <a:pt x="30927" y="11665"/>
                </a:cubicBezTo>
                <a:cubicBezTo>
                  <a:pt x="30875" y="11631"/>
                  <a:pt x="30814" y="11612"/>
                  <a:pt x="30742" y="11612"/>
                </a:cubicBezTo>
                <a:cubicBezTo>
                  <a:pt x="30242" y="11612"/>
                  <a:pt x="29171" y="12494"/>
                  <a:pt x="26470" y="15076"/>
                </a:cubicBezTo>
                <a:cubicBezTo>
                  <a:pt x="23877" y="17532"/>
                  <a:pt x="21922" y="19897"/>
                  <a:pt x="20375" y="22399"/>
                </a:cubicBezTo>
                <a:lnTo>
                  <a:pt x="19284" y="24127"/>
                </a:lnTo>
                <a:lnTo>
                  <a:pt x="19057" y="23536"/>
                </a:lnTo>
                <a:cubicBezTo>
                  <a:pt x="18896" y="23135"/>
                  <a:pt x="18736" y="22982"/>
                  <a:pt x="18514" y="22982"/>
                </a:cubicBezTo>
                <a:cubicBezTo>
                  <a:pt x="18484" y="22982"/>
                  <a:pt x="18452" y="22984"/>
                  <a:pt x="18420" y="22990"/>
                </a:cubicBezTo>
                <a:cubicBezTo>
                  <a:pt x="17010" y="23217"/>
                  <a:pt x="10597" y="33905"/>
                  <a:pt x="8096" y="40318"/>
                </a:cubicBezTo>
                <a:lnTo>
                  <a:pt x="6959" y="43228"/>
                </a:lnTo>
                <a:lnTo>
                  <a:pt x="4958" y="44229"/>
                </a:lnTo>
                <a:cubicBezTo>
                  <a:pt x="3002" y="45230"/>
                  <a:pt x="1137" y="46639"/>
                  <a:pt x="455" y="47685"/>
                </a:cubicBezTo>
                <a:cubicBezTo>
                  <a:pt x="0" y="48368"/>
                  <a:pt x="91" y="49550"/>
                  <a:pt x="683" y="49959"/>
                </a:cubicBezTo>
                <a:cubicBezTo>
                  <a:pt x="940" y="50141"/>
                  <a:pt x="1203" y="50237"/>
                  <a:pt x="1496" y="50237"/>
                </a:cubicBezTo>
                <a:cubicBezTo>
                  <a:pt x="2082" y="50237"/>
                  <a:pt x="2790" y="49853"/>
                  <a:pt x="3821" y="49004"/>
                </a:cubicBezTo>
                <a:lnTo>
                  <a:pt x="5185" y="47958"/>
                </a:lnTo>
                <a:lnTo>
                  <a:pt x="7141" y="48095"/>
                </a:lnTo>
                <a:cubicBezTo>
                  <a:pt x="8232" y="48140"/>
                  <a:pt x="11052" y="48413"/>
                  <a:pt x="13508" y="48640"/>
                </a:cubicBezTo>
                <a:cubicBezTo>
                  <a:pt x="16177" y="48885"/>
                  <a:pt x="18238" y="49010"/>
                  <a:pt x="20157" y="49010"/>
                </a:cubicBezTo>
                <a:cubicBezTo>
                  <a:pt x="22161" y="49010"/>
                  <a:pt x="24012" y="48874"/>
                  <a:pt x="26242" y="48595"/>
                </a:cubicBezTo>
                <a:cubicBezTo>
                  <a:pt x="32246" y="47867"/>
                  <a:pt x="32928" y="47594"/>
                  <a:pt x="32018" y="46503"/>
                </a:cubicBezTo>
                <a:lnTo>
                  <a:pt x="31518" y="45912"/>
                </a:lnTo>
                <a:lnTo>
                  <a:pt x="32746" y="45730"/>
                </a:lnTo>
                <a:cubicBezTo>
                  <a:pt x="37794" y="45002"/>
                  <a:pt x="41706" y="43956"/>
                  <a:pt x="43252" y="42910"/>
                </a:cubicBezTo>
                <a:cubicBezTo>
                  <a:pt x="44070" y="42364"/>
                  <a:pt x="44161" y="42228"/>
                  <a:pt x="44116" y="41637"/>
                </a:cubicBezTo>
                <a:cubicBezTo>
                  <a:pt x="44025" y="40500"/>
                  <a:pt x="44753" y="40090"/>
                  <a:pt x="49392" y="38771"/>
                </a:cubicBezTo>
                <a:cubicBezTo>
                  <a:pt x="54303" y="37362"/>
                  <a:pt x="56305" y="36543"/>
                  <a:pt x="56168" y="35906"/>
                </a:cubicBezTo>
                <a:cubicBezTo>
                  <a:pt x="56168" y="35679"/>
                  <a:pt x="55804" y="35269"/>
                  <a:pt x="55440" y="35042"/>
                </a:cubicBezTo>
                <a:cubicBezTo>
                  <a:pt x="55031" y="34769"/>
                  <a:pt x="54758" y="34542"/>
                  <a:pt x="54758" y="34542"/>
                </a:cubicBezTo>
                <a:cubicBezTo>
                  <a:pt x="54804" y="34496"/>
                  <a:pt x="56941" y="33678"/>
                  <a:pt x="59534" y="32677"/>
                </a:cubicBezTo>
                <a:cubicBezTo>
                  <a:pt x="64991" y="30585"/>
                  <a:pt x="69266" y="28447"/>
                  <a:pt x="70813" y="27129"/>
                </a:cubicBezTo>
                <a:cubicBezTo>
                  <a:pt x="71904" y="26128"/>
                  <a:pt x="71950" y="25673"/>
                  <a:pt x="71040" y="25127"/>
                </a:cubicBezTo>
                <a:lnTo>
                  <a:pt x="70403" y="24764"/>
                </a:lnTo>
                <a:lnTo>
                  <a:pt x="73450" y="22990"/>
                </a:lnTo>
                <a:cubicBezTo>
                  <a:pt x="76543" y="21216"/>
                  <a:pt x="79954" y="18851"/>
                  <a:pt x="80591" y="18078"/>
                </a:cubicBezTo>
                <a:cubicBezTo>
                  <a:pt x="81046" y="17532"/>
                  <a:pt x="80682" y="16941"/>
                  <a:pt x="79590" y="16486"/>
                </a:cubicBezTo>
                <a:lnTo>
                  <a:pt x="78726" y="16122"/>
                </a:lnTo>
                <a:lnTo>
                  <a:pt x="79090" y="15759"/>
                </a:lnTo>
                <a:cubicBezTo>
                  <a:pt x="79317" y="15577"/>
                  <a:pt x="80864" y="14485"/>
                  <a:pt x="82546" y="13348"/>
                </a:cubicBezTo>
                <a:cubicBezTo>
                  <a:pt x="84229" y="12257"/>
                  <a:pt x="86321" y="10756"/>
                  <a:pt x="87185" y="10074"/>
                </a:cubicBezTo>
                <a:cubicBezTo>
                  <a:pt x="89459" y="8209"/>
                  <a:pt x="89459" y="7709"/>
                  <a:pt x="87231" y="7027"/>
                </a:cubicBezTo>
                <a:cubicBezTo>
                  <a:pt x="86321" y="6754"/>
                  <a:pt x="85821" y="6481"/>
                  <a:pt x="85775" y="6253"/>
                </a:cubicBezTo>
                <a:cubicBezTo>
                  <a:pt x="85746" y="6078"/>
                  <a:pt x="85698" y="5997"/>
                  <a:pt x="85608" y="5997"/>
                </a:cubicBezTo>
                <a:cubicBezTo>
                  <a:pt x="85557" y="5997"/>
                  <a:pt x="85493" y="6022"/>
                  <a:pt x="85412" y="6071"/>
                </a:cubicBezTo>
                <a:cubicBezTo>
                  <a:pt x="85390" y="6080"/>
                  <a:pt x="85354" y="6084"/>
                  <a:pt x="85303" y="6084"/>
                </a:cubicBezTo>
                <a:cubicBezTo>
                  <a:pt x="84808" y="6084"/>
                  <a:pt x="82967" y="5694"/>
                  <a:pt x="80864" y="5116"/>
                </a:cubicBezTo>
                <a:cubicBezTo>
                  <a:pt x="76543" y="3888"/>
                  <a:pt x="73496" y="3434"/>
                  <a:pt x="69994" y="3434"/>
                </a:cubicBezTo>
                <a:lnTo>
                  <a:pt x="67993" y="3434"/>
                </a:lnTo>
                <a:lnTo>
                  <a:pt x="68721" y="2751"/>
                </a:lnTo>
                <a:cubicBezTo>
                  <a:pt x="69903" y="1751"/>
                  <a:pt x="70221" y="1251"/>
                  <a:pt x="69949" y="932"/>
                </a:cubicBezTo>
                <a:cubicBezTo>
                  <a:pt x="69821" y="789"/>
                  <a:pt x="69544" y="713"/>
                  <a:pt x="69055" y="713"/>
                </a:cubicBezTo>
                <a:cubicBezTo>
                  <a:pt x="68144" y="713"/>
                  <a:pt x="66499" y="977"/>
                  <a:pt x="63718" y="1569"/>
                </a:cubicBezTo>
                <a:cubicBezTo>
                  <a:pt x="61820" y="1991"/>
                  <a:pt x="60235" y="2256"/>
                  <a:pt x="59978" y="2256"/>
                </a:cubicBezTo>
                <a:cubicBezTo>
                  <a:pt x="59958" y="2256"/>
                  <a:pt x="59946" y="2254"/>
                  <a:pt x="59943" y="2251"/>
                </a:cubicBezTo>
                <a:cubicBezTo>
                  <a:pt x="59897" y="2160"/>
                  <a:pt x="60125" y="1887"/>
                  <a:pt x="60443" y="1614"/>
                </a:cubicBezTo>
                <a:cubicBezTo>
                  <a:pt x="60762" y="1342"/>
                  <a:pt x="61125" y="887"/>
                  <a:pt x="61216" y="659"/>
                </a:cubicBezTo>
                <a:cubicBezTo>
                  <a:pt x="61398" y="205"/>
                  <a:pt x="61398" y="159"/>
                  <a:pt x="60943" y="23"/>
                </a:cubicBezTo>
                <a:cubicBezTo>
                  <a:pt x="60890" y="8"/>
                  <a:pt x="60820" y="1"/>
                  <a:pt x="60736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>
            <p:ph idx="1" type="subTitle"/>
          </p:nvPr>
        </p:nvSpPr>
        <p:spPr>
          <a:xfrm>
            <a:off x="3323825" y="2621000"/>
            <a:ext cx="2496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2" type="subTitle"/>
          </p:nvPr>
        </p:nvSpPr>
        <p:spPr>
          <a:xfrm>
            <a:off x="3328500" y="2899400"/>
            <a:ext cx="24870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0" name="Google Shape;190;p22"/>
          <p:cNvSpPr txBox="1"/>
          <p:nvPr>
            <p:ph idx="3" type="subTitle"/>
          </p:nvPr>
        </p:nvSpPr>
        <p:spPr>
          <a:xfrm>
            <a:off x="589650" y="2621000"/>
            <a:ext cx="2487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1" name="Google Shape;191;p22"/>
          <p:cNvSpPr txBox="1"/>
          <p:nvPr>
            <p:ph idx="4" type="subTitle"/>
          </p:nvPr>
        </p:nvSpPr>
        <p:spPr>
          <a:xfrm>
            <a:off x="589650" y="2899400"/>
            <a:ext cx="24870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5" type="subTitle"/>
          </p:nvPr>
        </p:nvSpPr>
        <p:spPr>
          <a:xfrm>
            <a:off x="6067362" y="2621000"/>
            <a:ext cx="2496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6" type="subTitle"/>
          </p:nvPr>
        </p:nvSpPr>
        <p:spPr>
          <a:xfrm>
            <a:off x="6071975" y="2899400"/>
            <a:ext cx="24870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bg>
      <p:bgPr>
        <a:solidFill>
          <a:schemeClr val="accen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 flipH="1">
            <a:off x="1010002" y="901000"/>
            <a:ext cx="7123923" cy="4000578"/>
          </a:xfrm>
          <a:custGeom>
            <a:rect b="b" l="l" r="r" t="t"/>
            <a:pathLst>
              <a:path extrusionOk="0" h="50238" w="89460">
                <a:moveTo>
                  <a:pt x="84306" y="7011"/>
                </a:moveTo>
                <a:cubicBezTo>
                  <a:pt x="84547" y="7011"/>
                  <a:pt x="84680" y="7113"/>
                  <a:pt x="84866" y="7299"/>
                </a:cubicBezTo>
                <a:cubicBezTo>
                  <a:pt x="85009" y="7478"/>
                  <a:pt x="85208" y="7601"/>
                  <a:pt x="85353" y="7601"/>
                </a:cubicBezTo>
                <a:cubicBezTo>
                  <a:pt x="85393" y="7601"/>
                  <a:pt x="85428" y="7592"/>
                  <a:pt x="85457" y="7572"/>
                </a:cubicBezTo>
                <a:cubicBezTo>
                  <a:pt x="85499" y="7547"/>
                  <a:pt x="85581" y="7536"/>
                  <a:pt x="85685" y="7536"/>
                </a:cubicBezTo>
                <a:cubicBezTo>
                  <a:pt x="86143" y="7536"/>
                  <a:pt x="87040" y="7751"/>
                  <a:pt x="87003" y="7936"/>
                </a:cubicBezTo>
                <a:cubicBezTo>
                  <a:pt x="87003" y="7982"/>
                  <a:pt x="85548" y="8164"/>
                  <a:pt x="83820" y="8300"/>
                </a:cubicBezTo>
                <a:cubicBezTo>
                  <a:pt x="82092" y="8482"/>
                  <a:pt x="80545" y="8618"/>
                  <a:pt x="80318" y="8664"/>
                </a:cubicBezTo>
                <a:cubicBezTo>
                  <a:pt x="80267" y="8672"/>
                  <a:pt x="80227" y="8675"/>
                  <a:pt x="80198" y="8675"/>
                </a:cubicBezTo>
                <a:cubicBezTo>
                  <a:pt x="79887" y="8675"/>
                  <a:pt x="80762" y="8249"/>
                  <a:pt x="82092" y="7709"/>
                </a:cubicBezTo>
                <a:cubicBezTo>
                  <a:pt x="83382" y="7225"/>
                  <a:pt x="83957" y="7011"/>
                  <a:pt x="84306" y="7011"/>
                </a:cubicBezTo>
                <a:close/>
                <a:moveTo>
                  <a:pt x="78203" y="9524"/>
                </a:moveTo>
                <a:cubicBezTo>
                  <a:pt x="78234" y="9524"/>
                  <a:pt x="78243" y="9539"/>
                  <a:pt x="78226" y="9573"/>
                </a:cubicBezTo>
                <a:cubicBezTo>
                  <a:pt x="78226" y="9710"/>
                  <a:pt x="78044" y="9801"/>
                  <a:pt x="77862" y="9801"/>
                </a:cubicBezTo>
                <a:cubicBezTo>
                  <a:pt x="77819" y="9812"/>
                  <a:pt x="77789" y="9817"/>
                  <a:pt x="77770" y="9817"/>
                </a:cubicBezTo>
                <a:cubicBezTo>
                  <a:pt x="77709" y="9817"/>
                  <a:pt x="77769" y="9758"/>
                  <a:pt x="77907" y="9619"/>
                </a:cubicBezTo>
                <a:cubicBezTo>
                  <a:pt x="78048" y="9563"/>
                  <a:pt x="78154" y="9524"/>
                  <a:pt x="78203" y="9524"/>
                </a:cubicBezTo>
                <a:close/>
                <a:moveTo>
                  <a:pt x="77287" y="9783"/>
                </a:moveTo>
                <a:cubicBezTo>
                  <a:pt x="77334" y="9783"/>
                  <a:pt x="77362" y="9805"/>
                  <a:pt x="77362" y="9846"/>
                </a:cubicBezTo>
                <a:cubicBezTo>
                  <a:pt x="77316" y="9937"/>
                  <a:pt x="77180" y="10028"/>
                  <a:pt x="76998" y="10074"/>
                </a:cubicBezTo>
                <a:cubicBezTo>
                  <a:pt x="76966" y="10082"/>
                  <a:pt x="76939" y="10085"/>
                  <a:pt x="76919" y="10085"/>
                </a:cubicBezTo>
                <a:cubicBezTo>
                  <a:pt x="76823" y="10085"/>
                  <a:pt x="76856" y="10004"/>
                  <a:pt x="77043" y="9892"/>
                </a:cubicBezTo>
                <a:cubicBezTo>
                  <a:pt x="77144" y="9817"/>
                  <a:pt x="77230" y="9783"/>
                  <a:pt x="77287" y="9783"/>
                </a:cubicBezTo>
                <a:close/>
                <a:moveTo>
                  <a:pt x="81680" y="6291"/>
                </a:moveTo>
                <a:cubicBezTo>
                  <a:pt x="81885" y="6291"/>
                  <a:pt x="82074" y="6331"/>
                  <a:pt x="82319" y="6390"/>
                </a:cubicBezTo>
                <a:cubicBezTo>
                  <a:pt x="82865" y="6526"/>
                  <a:pt x="83274" y="6663"/>
                  <a:pt x="83229" y="6754"/>
                </a:cubicBezTo>
                <a:cubicBezTo>
                  <a:pt x="83229" y="6799"/>
                  <a:pt x="82637" y="7072"/>
                  <a:pt x="81955" y="7299"/>
                </a:cubicBezTo>
                <a:cubicBezTo>
                  <a:pt x="81273" y="7572"/>
                  <a:pt x="79818" y="8164"/>
                  <a:pt x="78772" y="8618"/>
                </a:cubicBezTo>
                <a:cubicBezTo>
                  <a:pt x="77414" y="9192"/>
                  <a:pt x="76376" y="9545"/>
                  <a:pt x="76097" y="9545"/>
                </a:cubicBezTo>
                <a:cubicBezTo>
                  <a:pt x="75956" y="9545"/>
                  <a:pt x="76010" y="9454"/>
                  <a:pt x="76316" y="9255"/>
                </a:cubicBezTo>
                <a:cubicBezTo>
                  <a:pt x="76589" y="9119"/>
                  <a:pt x="77817" y="8573"/>
                  <a:pt x="79090" y="8027"/>
                </a:cubicBezTo>
                <a:cubicBezTo>
                  <a:pt x="81728" y="6981"/>
                  <a:pt x="82365" y="6663"/>
                  <a:pt x="82092" y="6481"/>
                </a:cubicBezTo>
                <a:cubicBezTo>
                  <a:pt x="82081" y="6477"/>
                  <a:pt x="82067" y="6475"/>
                  <a:pt x="82047" y="6475"/>
                </a:cubicBezTo>
                <a:cubicBezTo>
                  <a:pt x="81645" y="6475"/>
                  <a:pt x="79309" y="7386"/>
                  <a:pt x="75315" y="9210"/>
                </a:cubicBezTo>
                <a:cubicBezTo>
                  <a:pt x="73781" y="9911"/>
                  <a:pt x="72416" y="10485"/>
                  <a:pt x="72197" y="10485"/>
                </a:cubicBezTo>
                <a:cubicBezTo>
                  <a:pt x="72189" y="10485"/>
                  <a:pt x="72182" y="10485"/>
                  <a:pt x="72177" y="10483"/>
                </a:cubicBezTo>
                <a:cubicBezTo>
                  <a:pt x="72086" y="10437"/>
                  <a:pt x="72450" y="10256"/>
                  <a:pt x="73041" y="9983"/>
                </a:cubicBezTo>
                <a:cubicBezTo>
                  <a:pt x="73587" y="9755"/>
                  <a:pt x="75679" y="8800"/>
                  <a:pt x="77680" y="7845"/>
                </a:cubicBezTo>
                <a:cubicBezTo>
                  <a:pt x="80350" y="6629"/>
                  <a:pt x="81086" y="6291"/>
                  <a:pt x="81680" y="6291"/>
                </a:cubicBezTo>
                <a:close/>
                <a:moveTo>
                  <a:pt x="79755" y="5735"/>
                </a:moveTo>
                <a:cubicBezTo>
                  <a:pt x="79826" y="5735"/>
                  <a:pt x="79891" y="5742"/>
                  <a:pt x="79954" y="5753"/>
                </a:cubicBezTo>
                <a:cubicBezTo>
                  <a:pt x="80272" y="5844"/>
                  <a:pt x="80545" y="5935"/>
                  <a:pt x="80500" y="6026"/>
                </a:cubicBezTo>
                <a:cubicBezTo>
                  <a:pt x="80500" y="6071"/>
                  <a:pt x="79181" y="6663"/>
                  <a:pt x="77635" y="7345"/>
                </a:cubicBezTo>
                <a:cubicBezTo>
                  <a:pt x="76043" y="8027"/>
                  <a:pt x="73678" y="9164"/>
                  <a:pt x="72268" y="9846"/>
                </a:cubicBezTo>
                <a:lnTo>
                  <a:pt x="69812" y="11074"/>
                </a:lnTo>
                <a:lnTo>
                  <a:pt x="71631" y="9846"/>
                </a:lnTo>
                <a:cubicBezTo>
                  <a:pt x="72677" y="9164"/>
                  <a:pt x="74815" y="7936"/>
                  <a:pt x="76452" y="7117"/>
                </a:cubicBezTo>
                <a:cubicBezTo>
                  <a:pt x="78519" y="6044"/>
                  <a:pt x="79266" y="5735"/>
                  <a:pt x="79755" y="5735"/>
                </a:cubicBezTo>
                <a:close/>
                <a:moveTo>
                  <a:pt x="74387" y="10459"/>
                </a:moveTo>
                <a:cubicBezTo>
                  <a:pt x="74456" y="10459"/>
                  <a:pt x="74415" y="10515"/>
                  <a:pt x="74269" y="10619"/>
                </a:cubicBezTo>
                <a:cubicBezTo>
                  <a:pt x="74042" y="10801"/>
                  <a:pt x="72677" y="11347"/>
                  <a:pt x="71222" y="11802"/>
                </a:cubicBezTo>
                <a:lnTo>
                  <a:pt x="68675" y="12666"/>
                </a:lnTo>
                <a:lnTo>
                  <a:pt x="70130" y="11893"/>
                </a:lnTo>
                <a:cubicBezTo>
                  <a:pt x="70949" y="11484"/>
                  <a:pt x="71859" y="11120"/>
                  <a:pt x="72132" y="11120"/>
                </a:cubicBezTo>
                <a:cubicBezTo>
                  <a:pt x="72404" y="11120"/>
                  <a:pt x="73087" y="10938"/>
                  <a:pt x="73678" y="10710"/>
                </a:cubicBezTo>
                <a:cubicBezTo>
                  <a:pt x="74072" y="10538"/>
                  <a:pt x="74306" y="10459"/>
                  <a:pt x="74387" y="10459"/>
                </a:cubicBezTo>
                <a:close/>
                <a:moveTo>
                  <a:pt x="65460" y="13554"/>
                </a:moveTo>
                <a:cubicBezTo>
                  <a:pt x="65504" y="13554"/>
                  <a:pt x="65503" y="13591"/>
                  <a:pt x="65446" y="13667"/>
                </a:cubicBezTo>
                <a:cubicBezTo>
                  <a:pt x="65264" y="13803"/>
                  <a:pt x="64991" y="13985"/>
                  <a:pt x="64764" y="14030"/>
                </a:cubicBezTo>
                <a:cubicBezTo>
                  <a:pt x="64726" y="14038"/>
                  <a:pt x="64698" y="14042"/>
                  <a:pt x="64680" y="14042"/>
                </a:cubicBezTo>
                <a:cubicBezTo>
                  <a:pt x="64588" y="14042"/>
                  <a:pt x="64733" y="13947"/>
                  <a:pt x="65037" y="13758"/>
                </a:cubicBezTo>
                <a:cubicBezTo>
                  <a:pt x="65249" y="13625"/>
                  <a:pt x="65399" y="13554"/>
                  <a:pt x="65460" y="13554"/>
                </a:cubicBezTo>
                <a:close/>
                <a:moveTo>
                  <a:pt x="85432" y="9851"/>
                </a:moveTo>
                <a:cubicBezTo>
                  <a:pt x="86128" y="9851"/>
                  <a:pt x="85449" y="10352"/>
                  <a:pt x="83547" y="11620"/>
                </a:cubicBezTo>
                <a:cubicBezTo>
                  <a:pt x="81455" y="13030"/>
                  <a:pt x="80545" y="13348"/>
                  <a:pt x="77316" y="13803"/>
                </a:cubicBezTo>
                <a:cubicBezTo>
                  <a:pt x="75243" y="14088"/>
                  <a:pt x="70881" y="14408"/>
                  <a:pt x="70010" y="14408"/>
                </a:cubicBezTo>
                <a:cubicBezTo>
                  <a:pt x="69907" y="14408"/>
                  <a:pt x="69853" y="14404"/>
                  <a:pt x="69858" y="14394"/>
                </a:cubicBezTo>
                <a:cubicBezTo>
                  <a:pt x="69858" y="14303"/>
                  <a:pt x="75679" y="12893"/>
                  <a:pt x="78362" y="12348"/>
                </a:cubicBezTo>
                <a:cubicBezTo>
                  <a:pt x="78499" y="12302"/>
                  <a:pt x="78544" y="12211"/>
                  <a:pt x="78408" y="12075"/>
                </a:cubicBezTo>
                <a:cubicBezTo>
                  <a:pt x="78374" y="12052"/>
                  <a:pt x="78288" y="12041"/>
                  <a:pt x="78163" y="12041"/>
                </a:cubicBezTo>
                <a:cubicBezTo>
                  <a:pt x="77788" y="12041"/>
                  <a:pt x="77055" y="12143"/>
                  <a:pt x="76270" y="12348"/>
                </a:cubicBezTo>
                <a:cubicBezTo>
                  <a:pt x="75494" y="12516"/>
                  <a:pt x="74869" y="12610"/>
                  <a:pt x="74653" y="12610"/>
                </a:cubicBezTo>
                <a:cubicBezTo>
                  <a:pt x="74578" y="12610"/>
                  <a:pt x="74552" y="12599"/>
                  <a:pt x="74587" y="12575"/>
                </a:cubicBezTo>
                <a:cubicBezTo>
                  <a:pt x="75088" y="12257"/>
                  <a:pt x="79681" y="10983"/>
                  <a:pt x="82819" y="10301"/>
                </a:cubicBezTo>
                <a:cubicBezTo>
                  <a:pt x="84168" y="10018"/>
                  <a:pt x="85029" y="9851"/>
                  <a:pt x="85432" y="9851"/>
                </a:cubicBezTo>
                <a:close/>
                <a:moveTo>
                  <a:pt x="62815" y="14620"/>
                </a:moveTo>
                <a:cubicBezTo>
                  <a:pt x="62840" y="14620"/>
                  <a:pt x="62811" y="14650"/>
                  <a:pt x="62717" y="14713"/>
                </a:cubicBezTo>
                <a:cubicBezTo>
                  <a:pt x="62444" y="14940"/>
                  <a:pt x="61990" y="15213"/>
                  <a:pt x="61671" y="15349"/>
                </a:cubicBezTo>
                <a:cubicBezTo>
                  <a:pt x="61616" y="15365"/>
                  <a:pt x="61577" y="15373"/>
                  <a:pt x="61553" y="15373"/>
                </a:cubicBezTo>
                <a:cubicBezTo>
                  <a:pt x="61442" y="15373"/>
                  <a:pt x="61675" y="15203"/>
                  <a:pt x="62126" y="14940"/>
                </a:cubicBezTo>
                <a:cubicBezTo>
                  <a:pt x="62514" y="14731"/>
                  <a:pt x="62765" y="14620"/>
                  <a:pt x="62815" y="14620"/>
                </a:cubicBezTo>
                <a:close/>
                <a:moveTo>
                  <a:pt x="52840" y="17202"/>
                </a:moveTo>
                <a:cubicBezTo>
                  <a:pt x="53013" y="17202"/>
                  <a:pt x="51465" y="18907"/>
                  <a:pt x="51074" y="19124"/>
                </a:cubicBezTo>
                <a:cubicBezTo>
                  <a:pt x="51048" y="19144"/>
                  <a:pt x="51031" y="19153"/>
                  <a:pt x="51021" y="19153"/>
                </a:cubicBezTo>
                <a:cubicBezTo>
                  <a:pt x="50964" y="19153"/>
                  <a:pt x="51198" y="18819"/>
                  <a:pt x="51666" y="18351"/>
                </a:cubicBezTo>
                <a:cubicBezTo>
                  <a:pt x="52166" y="17760"/>
                  <a:pt x="52666" y="17259"/>
                  <a:pt x="52803" y="17214"/>
                </a:cubicBezTo>
                <a:cubicBezTo>
                  <a:pt x="52819" y="17206"/>
                  <a:pt x="52832" y="17202"/>
                  <a:pt x="52840" y="17202"/>
                </a:cubicBezTo>
                <a:close/>
                <a:moveTo>
                  <a:pt x="67093" y="4024"/>
                </a:moveTo>
                <a:cubicBezTo>
                  <a:pt x="67194" y="4024"/>
                  <a:pt x="67291" y="4043"/>
                  <a:pt x="67402" y="4070"/>
                </a:cubicBezTo>
                <a:cubicBezTo>
                  <a:pt x="67675" y="4116"/>
                  <a:pt x="68175" y="4207"/>
                  <a:pt x="68448" y="4207"/>
                </a:cubicBezTo>
                <a:cubicBezTo>
                  <a:pt x="68857" y="4252"/>
                  <a:pt x="68448" y="4525"/>
                  <a:pt x="66401" y="5708"/>
                </a:cubicBezTo>
                <a:cubicBezTo>
                  <a:pt x="64946" y="6572"/>
                  <a:pt x="63854" y="7299"/>
                  <a:pt x="63854" y="7436"/>
                </a:cubicBezTo>
                <a:cubicBezTo>
                  <a:pt x="63854" y="7462"/>
                  <a:pt x="63875" y="7475"/>
                  <a:pt x="63916" y="7475"/>
                </a:cubicBezTo>
                <a:cubicBezTo>
                  <a:pt x="64158" y="7475"/>
                  <a:pt x="65116" y="7013"/>
                  <a:pt x="66674" y="6117"/>
                </a:cubicBezTo>
                <a:cubicBezTo>
                  <a:pt x="68085" y="5262"/>
                  <a:pt x="69375" y="4608"/>
                  <a:pt x="69638" y="4608"/>
                </a:cubicBezTo>
                <a:cubicBezTo>
                  <a:pt x="69655" y="4608"/>
                  <a:pt x="69667" y="4611"/>
                  <a:pt x="69676" y="4616"/>
                </a:cubicBezTo>
                <a:cubicBezTo>
                  <a:pt x="69767" y="4662"/>
                  <a:pt x="68857" y="5298"/>
                  <a:pt x="67629" y="6117"/>
                </a:cubicBezTo>
                <a:cubicBezTo>
                  <a:pt x="65628" y="7345"/>
                  <a:pt x="64946" y="7891"/>
                  <a:pt x="65355" y="7982"/>
                </a:cubicBezTo>
                <a:cubicBezTo>
                  <a:pt x="65401" y="7982"/>
                  <a:pt x="66538" y="7299"/>
                  <a:pt x="67902" y="6435"/>
                </a:cubicBezTo>
                <a:cubicBezTo>
                  <a:pt x="69721" y="5253"/>
                  <a:pt x="70312" y="4798"/>
                  <a:pt x="70176" y="4662"/>
                </a:cubicBezTo>
                <a:cubicBezTo>
                  <a:pt x="70039" y="4525"/>
                  <a:pt x="70085" y="4389"/>
                  <a:pt x="70221" y="4298"/>
                </a:cubicBezTo>
                <a:cubicBezTo>
                  <a:pt x="70290" y="4252"/>
                  <a:pt x="70568" y="4232"/>
                  <a:pt x="70963" y="4232"/>
                </a:cubicBezTo>
                <a:cubicBezTo>
                  <a:pt x="72146" y="4232"/>
                  <a:pt x="74371" y="4411"/>
                  <a:pt x="75088" y="4616"/>
                </a:cubicBezTo>
                <a:cubicBezTo>
                  <a:pt x="75724" y="4798"/>
                  <a:pt x="76088" y="4571"/>
                  <a:pt x="71677" y="6663"/>
                </a:cubicBezTo>
                <a:cubicBezTo>
                  <a:pt x="70611" y="7164"/>
                  <a:pt x="70151" y="7601"/>
                  <a:pt x="70473" y="7601"/>
                </a:cubicBezTo>
                <a:cubicBezTo>
                  <a:pt x="70618" y="7601"/>
                  <a:pt x="70923" y="7512"/>
                  <a:pt x="71404" y="7299"/>
                </a:cubicBezTo>
                <a:cubicBezTo>
                  <a:pt x="74496" y="5890"/>
                  <a:pt x="75997" y="5071"/>
                  <a:pt x="75861" y="4843"/>
                </a:cubicBezTo>
                <a:cubicBezTo>
                  <a:pt x="75827" y="4792"/>
                  <a:pt x="75882" y="4767"/>
                  <a:pt x="76006" y="4767"/>
                </a:cubicBezTo>
                <a:cubicBezTo>
                  <a:pt x="76211" y="4767"/>
                  <a:pt x="76606" y="4838"/>
                  <a:pt x="77089" y="4980"/>
                </a:cubicBezTo>
                <a:cubicBezTo>
                  <a:pt x="77817" y="5162"/>
                  <a:pt x="78408" y="5298"/>
                  <a:pt x="78453" y="5298"/>
                </a:cubicBezTo>
                <a:cubicBezTo>
                  <a:pt x="78453" y="5344"/>
                  <a:pt x="76316" y="6572"/>
                  <a:pt x="73769" y="8027"/>
                </a:cubicBezTo>
                <a:cubicBezTo>
                  <a:pt x="71225" y="9500"/>
                  <a:pt x="69075" y="10666"/>
                  <a:pt x="68910" y="10666"/>
                </a:cubicBezTo>
                <a:cubicBezTo>
                  <a:pt x="68907" y="10666"/>
                  <a:pt x="68904" y="10666"/>
                  <a:pt x="68902" y="10665"/>
                </a:cubicBezTo>
                <a:cubicBezTo>
                  <a:pt x="68897" y="10663"/>
                  <a:pt x="68891" y="10662"/>
                  <a:pt x="68883" y="10662"/>
                </a:cubicBezTo>
                <a:cubicBezTo>
                  <a:pt x="68695" y="10662"/>
                  <a:pt x="67819" y="11192"/>
                  <a:pt x="66901" y="11847"/>
                </a:cubicBezTo>
                <a:cubicBezTo>
                  <a:pt x="65855" y="12575"/>
                  <a:pt x="64718" y="13257"/>
                  <a:pt x="64218" y="13439"/>
                </a:cubicBezTo>
                <a:cubicBezTo>
                  <a:pt x="63954" y="13518"/>
                  <a:pt x="63751" y="13567"/>
                  <a:pt x="63663" y="13567"/>
                </a:cubicBezTo>
                <a:cubicBezTo>
                  <a:pt x="63600" y="13567"/>
                  <a:pt x="63596" y="13542"/>
                  <a:pt x="63672" y="13485"/>
                </a:cubicBezTo>
                <a:cubicBezTo>
                  <a:pt x="63854" y="13348"/>
                  <a:pt x="63945" y="13212"/>
                  <a:pt x="63900" y="13075"/>
                </a:cubicBezTo>
                <a:cubicBezTo>
                  <a:pt x="63880" y="13047"/>
                  <a:pt x="63849" y="13032"/>
                  <a:pt x="63804" y="13032"/>
                </a:cubicBezTo>
                <a:cubicBezTo>
                  <a:pt x="63637" y="13032"/>
                  <a:pt x="63282" y="13236"/>
                  <a:pt x="62672" y="13667"/>
                </a:cubicBezTo>
                <a:cubicBezTo>
                  <a:pt x="61491" y="14552"/>
                  <a:pt x="57575" y="16571"/>
                  <a:pt x="57118" y="16571"/>
                </a:cubicBezTo>
                <a:cubicBezTo>
                  <a:pt x="57082" y="16571"/>
                  <a:pt x="57068" y="16558"/>
                  <a:pt x="57078" y="16532"/>
                </a:cubicBezTo>
                <a:cubicBezTo>
                  <a:pt x="57123" y="16395"/>
                  <a:pt x="59988" y="14030"/>
                  <a:pt x="63399" y="11347"/>
                </a:cubicBezTo>
                <a:cubicBezTo>
                  <a:pt x="66856" y="8618"/>
                  <a:pt x="69676" y="6253"/>
                  <a:pt x="69721" y="6117"/>
                </a:cubicBezTo>
                <a:cubicBezTo>
                  <a:pt x="69754" y="6026"/>
                  <a:pt x="69760" y="5966"/>
                  <a:pt x="69702" y="5966"/>
                </a:cubicBezTo>
                <a:cubicBezTo>
                  <a:pt x="69442" y="5966"/>
                  <a:pt x="67896" y="7159"/>
                  <a:pt x="61762" y="12029"/>
                </a:cubicBezTo>
                <a:cubicBezTo>
                  <a:pt x="55986" y="16623"/>
                  <a:pt x="54212" y="17942"/>
                  <a:pt x="53394" y="18260"/>
                </a:cubicBezTo>
                <a:lnTo>
                  <a:pt x="52348" y="18624"/>
                </a:lnTo>
                <a:lnTo>
                  <a:pt x="52348" y="18624"/>
                </a:lnTo>
                <a:lnTo>
                  <a:pt x="53394" y="17441"/>
                </a:lnTo>
                <a:cubicBezTo>
                  <a:pt x="53985" y="16759"/>
                  <a:pt x="55122" y="15668"/>
                  <a:pt x="55895" y="14985"/>
                </a:cubicBezTo>
                <a:cubicBezTo>
                  <a:pt x="56921" y="14081"/>
                  <a:pt x="57386" y="13456"/>
                  <a:pt x="57172" y="13456"/>
                </a:cubicBezTo>
                <a:cubicBezTo>
                  <a:pt x="57063" y="13456"/>
                  <a:pt x="56780" y="13617"/>
                  <a:pt x="56305" y="13985"/>
                </a:cubicBezTo>
                <a:cubicBezTo>
                  <a:pt x="56066" y="14160"/>
                  <a:pt x="55921" y="14252"/>
                  <a:pt x="55880" y="14252"/>
                </a:cubicBezTo>
                <a:cubicBezTo>
                  <a:pt x="55803" y="14252"/>
                  <a:pt x="56080" y="13937"/>
                  <a:pt x="56759" y="13257"/>
                </a:cubicBezTo>
                <a:cubicBezTo>
                  <a:pt x="57487" y="12530"/>
                  <a:pt x="58124" y="11802"/>
                  <a:pt x="58124" y="11711"/>
                </a:cubicBezTo>
                <a:cubicBezTo>
                  <a:pt x="58158" y="11601"/>
                  <a:pt x="58150" y="11541"/>
                  <a:pt x="58093" y="11541"/>
                </a:cubicBezTo>
                <a:cubicBezTo>
                  <a:pt x="57840" y="11541"/>
                  <a:pt x="56619" y="12679"/>
                  <a:pt x="53621" y="15713"/>
                </a:cubicBezTo>
                <a:cubicBezTo>
                  <a:pt x="49528" y="19806"/>
                  <a:pt x="49437" y="19852"/>
                  <a:pt x="47936" y="20489"/>
                </a:cubicBezTo>
                <a:cubicBezTo>
                  <a:pt x="47118" y="20807"/>
                  <a:pt x="46344" y="21125"/>
                  <a:pt x="46299" y="21171"/>
                </a:cubicBezTo>
                <a:cubicBezTo>
                  <a:pt x="46291" y="21174"/>
                  <a:pt x="46284" y="21175"/>
                  <a:pt x="46279" y="21175"/>
                </a:cubicBezTo>
                <a:cubicBezTo>
                  <a:pt x="46067" y="21175"/>
                  <a:pt x="48932" y="18313"/>
                  <a:pt x="50711" y="16668"/>
                </a:cubicBezTo>
                <a:cubicBezTo>
                  <a:pt x="53394" y="14258"/>
                  <a:pt x="61990" y="7345"/>
                  <a:pt x="64673" y="5435"/>
                </a:cubicBezTo>
                <a:cubicBezTo>
                  <a:pt x="66233" y="4310"/>
                  <a:pt x="66693" y="4024"/>
                  <a:pt x="67093" y="4024"/>
                </a:cubicBezTo>
                <a:close/>
                <a:moveTo>
                  <a:pt x="80136" y="13894"/>
                </a:moveTo>
                <a:lnTo>
                  <a:pt x="78908" y="14713"/>
                </a:lnTo>
                <a:cubicBezTo>
                  <a:pt x="78226" y="15167"/>
                  <a:pt x="77635" y="15713"/>
                  <a:pt x="77544" y="15941"/>
                </a:cubicBezTo>
                <a:cubicBezTo>
                  <a:pt x="77453" y="16259"/>
                  <a:pt x="77589" y="16441"/>
                  <a:pt x="78362" y="16850"/>
                </a:cubicBezTo>
                <a:cubicBezTo>
                  <a:pt x="78863" y="17168"/>
                  <a:pt x="79226" y="17487"/>
                  <a:pt x="79181" y="17532"/>
                </a:cubicBezTo>
                <a:cubicBezTo>
                  <a:pt x="79135" y="17714"/>
                  <a:pt x="72905" y="19306"/>
                  <a:pt x="70085" y="19806"/>
                </a:cubicBezTo>
                <a:cubicBezTo>
                  <a:pt x="67038" y="20352"/>
                  <a:pt x="61489" y="20989"/>
                  <a:pt x="58169" y="21171"/>
                </a:cubicBezTo>
                <a:cubicBezTo>
                  <a:pt x="56805" y="21262"/>
                  <a:pt x="54849" y="21444"/>
                  <a:pt x="53758" y="21580"/>
                </a:cubicBezTo>
                <a:cubicBezTo>
                  <a:pt x="52961" y="21677"/>
                  <a:pt x="52505" y="21733"/>
                  <a:pt x="52315" y="21733"/>
                </a:cubicBezTo>
                <a:cubicBezTo>
                  <a:pt x="52059" y="21733"/>
                  <a:pt x="52281" y="21633"/>
                  <a:pt x="52803" y="21398"/>
                </a:cubicBezTo>
                <a:cubicBezTo>
                  <a:pt x="53758" y="20989"/>
                  <a:pt x="57351" y="20398"/>
                  <a:pt x="61626" y="20034"/>
                </a:cubicBezTo>
                <a:cubicBezTo>
                  <a:pt x="62808" y="19943"/>
                  <a:pt x="63854" y="19761"/>
                  <a:pt x="63991" y="19715"/>
                </a:cubicBezTo>
                <a:cubicBezTo>
                  <a:pt x="64254" y="19561"/>
                  <a:pt x="64019" y="19482"/>
                  <a:pt x="63366" y="19482"/>
                </a:cubicBezTo>
                <a:cubicBezTo>
                  <a:pt x="62668" y="19482"/>
                  <a:pt x="61494" y="19573"/>
                  <a:pt x="59943" y="19761"/>
                </a:cubicBezTo>
                <a:cubicBezTo>
                  <a:pt x="57691" y="20023"/>
                  <a:pt x="56543" y="20159"/>
                  <a:pt x="56109" y="20159"/>
                </a:cubicBezTo>
                <a:cubicBezTo>
                  <a:pt x="55640" y="20159"/>
                  <a:pt x="56005" y="20001"/>
                  <a:pt x="56714" y="19670"/>
                </a:cubicBezTo>
                <a:cubicBezTo>
                  <a:pt x="58225" y="18979"/>
                  <a:pt x="60803" y="18575"/>
                  <a:pt x="63513" y="18575"/>
                </a:cubicBezTo>
                <a:cubicBezTo>
                  <a:pt x="63657" y="18575"/>
                  <a:pt x="63801" y="18576"/>
                  <a:pt x="63945" y="18578"/>
                </a:cubicBezTo>
                <a:cubicBezTo>
                  <a:pt x="64670" y="18592"/>
                  <a:pt x="65197" y="18601"/>
                  <a:pt x="65574" y="18601"/>
                </a:cubicBezTo>
                <a:cubicBezTo>
                  <a:pt x="66499" y="18601"/>
                  <a:pt x="66530" y="18545"/>
                  <a:pt x="66401" y="18351"/>
                </a:cubicBezTo>
                <a:cubicBezTo>
                  <a:pt x="66314" y="18176"/>
                  <a:pt x="65497" y="18095"/>
                  <a:pt x="64287" y="18095"/>
                </a:cubicBezTo>
                <a:cubicBezTo>
                  <a:pt x="63610" y="18095"/>
                  <a:pt x="62809" y="18120"/>
                  <a:pt x="61944" y="18169"/>
                </a:cubicBezTo>
                <a:cubicBezTo>
                  <a:pt x="61247" y="18199"/>
                  <a:pt x="60782" y="18220"/>
                  <a:pt x="60506" y="18220"/>
                </a:cubicBezTo>
                <a:cubicBezTo>
                  <a:pt x="59953" y="18220"/>
                  <a:pt x="60155" y="18139"/>
                  <a:pt x="60762" y="17896"/>
                </a:cubicBezTo>
                <a:cubicBezTo>
                  <a:pt x="63445" y="16759"/>
                  <a:pt x="64082" y="16623"/>
                  <a:pt x="67811" y="16486"/>
                </a:cubicBezTo>
                <a:cubicBezTo>
                  <a:pt x="69903" y="16395"/>
                  <a:pt x="71631" y="16213"/>
                  <a:pt x="71631" y="16077"/>
                </a:cubicBezTo>
                <a:cubicBezTo>
                  <a:pt x="71631" y="15975"/>
                  <a:pt x="70864" y="15923"/>
                  <a:pt x="69751" y="15923"/>
                </a:cubicBezTo>
                <a:cubicBezTo>
                  <a:pt x="69380" y="15923"/>
                  <a:pt x="68971" y="15929"/>
                  <a:pt x="68539" y="15941"/>
                </a:cubicBezTo>
                <a:cubicBezTo>
                  <a:pt x="67718" y="15967"/>
                  <a:pt x="67121" y="15982"/>
                  <a:pt x="66707" y="15982"/>
                </a:cubicBezTo>
                <a:cubicBezTo>
                  <a:pt x="65698" y="15982"/>
                  <a:pt x="65775" y="15893"/>
                  <a:pt x="66356" y="15668"/>
                </a:cubicBezTo>
                <a:cubicBezTo>
                  <a:pt x="66856" y="15440"/>
                  <a:pt x="69403" y="15076"/>
                  <a:pt x="71950" y="14849"/>
                </a:cubicBezTo>
                <a:cubicBezTo>
                  <a:pt x="74496" y="14622"/>
                  <a:pt x="77407" y="14303"/>
                  <a:pt x="78362" y="14167"/>
                </a:cubicBezTo>
                <a:lnTo>
                  <a:pt x="80136" y="13894"/>
                </a:lnTo>
                <a:close/>
                <a:moveTo>
                  <a:pt x="46983" y="21410"/>
                </a:moveTo>
                <a:cubicBezTo>
                  <a:pt x="47018" y="21410"/>
                  <a:pt x="47017" y="21435"/>
                  <a:pt x="46981" y="21489"/>
                </a:cubicBezTo>
                <a:cubicBezTo>
                  <a:pt x="46890" y="21626"/>
                  <a:pt x="46617" y="21762"/>
                  <a:pt x="46390" y="21807"/>
                </a:cubicBezTo>
                <a:cubicBezTo>
                  <a:pt x="46359" y="21815"/>
                  <a:pt x="46334" y="21819"/>
                  <a:pt x="46317" y="21819"/>
                </a:cubicBezTo>
                <a:cubicBezTo>
                  <a:pt x="46232" y="21819"/>
                  <a:pt x="46308" y="21731"/>
                  <a:pt x="46572" y="21580"/>
                </a:cubicBezTo>
                <a:cubicBezTo>
                  <a:pt x="46792" y="21470"/>
                  <a:pt x="46929" y="21410"/>
                  <a:pt x="46983" y="21410"/>
                </a:cubicBezTo>
                <a:close/>
                <a:moveTo>
                  <a:pt x="67308" y="2813"/>
                </a:moveTo>
                <a:cubicBezTo>
                  <a:pt x="67490" y="2813"/>
                  <a:pt x="66450" y="3621"/>
                  <a:pt x="64218" y="5207"/>
                </a:cubicBezTo>
                <a:cubicBezTo>
                  <a:pt x="61489" y="7117"/>
                  <a:pt x="53576" y="13485"/>
                  <a:pt x="50892" y="15850"/>
                </a:cubicBezTo>
                <a:cubicBezTo>
                  <a:pt x="49710" y="16896"/>
                  <a:pt x="47982" y="18578"/>
                  <a:pt x="46981" y="19670"/>
                </a:cubicBezTo>
                <a:cubicBezTo>
                  <a:pt x="45981" y="20716"/>
                  <a:pt x="44798" y="21807"/>
                  <a:pt x="44343" y="22035"/>
                </a:cubicBezTo>
                <a:cubicBezTo>
                  <a:pt x="44047" y="22206"/>
                  <a:pt x="43847" y="22303"/>
                  <a:pt x="43763" y="22303"/>
                </a:cubicBezTo>
                <a:cubicBezTo>
                  <a:pt x="43512" y="22303"/>
                  <a:pt x="44289" y="21441"/>
                  <a:pt x="46572" y="19124"/>
                </a:cubicBezTo>
                <a:cubicBezTo>
                  <a:pt x="49664" y="15986"/>
                  <a:pt x="50256" y="15486"/>
                  <a:pt x="57169" y="9892"/>
                </a:cubicBezTo>
                <a:cubicBezTo>
                  <a:pt x="61216" y="6617"/>
                  <a:pt x="62945" y="5344"/>
                  <a:pt x="65173" y="3979"/>
                </a:cubicBezTo>
                <a:cubicBezTo>
                  <a:pt x="66474" y="3199"/>
                  <a:pt x="67183" y="2813"/>
                  <a:pt x="67308" y="2813"/>
                </a:cubicBezTo>
                <a:close/>
                <a:moveTo>
                  <a:pt x="78655" y="18381"/>
                </a:moveTo>
                <a:cubicBezTo>
                  <a:pt x="78948" y="18381"/>
                  <a:pt x="78650" y="18608"/>
                  <a:pt x="77907" y="19079"/>
                </a:cubicBezTo>
                <a:cubicBezTo>
                  <a:pt x="76952" y="19715"/>
                  <a:pt x="76043" y="19988"/>
                  <a:pt x="73087" y="20716"/>
                </a:cubicBezTo>
                <a:cubicBezTo>
                  <a:pt x="71085" y="21216"/>
                  <a:pt x="68675" y="21762"/>
                  <a:pt x="67720" y="21898"/>
                </a:cubicBezTo>
                <a:cubicBezTo>
                  <a:pt x="65264" y="22262"/>
                  <a:pt x="57896" y="22763"/>
                  <a:pt x="55031" y="22763"/>
                </a:cubicBezTo>
                <a:cubicBezTo>
                  <a:pt x="53758" y="22763"/>
                  <a:pt x="51711" y="22899"/>
                  <a:pt x="50529" y="23035"/>
                </a:cubicBezTo>
                <a:cubicBezTo>
                  <a:pt x="49841" y="23115"/>
                  <a:pt x="49323" y="23163"/>
                  <a:pt x="49081" y="23163"/>
                </a:cubicBezTo>
                <a:cubicBezTo>
                  <a:pt x="48906" y="23163"/>
                  <a:pt x="48875" y="23138"/>
                  <a:pt x="49028" y="23081"/>
                </a:cubicBezTo>
                <a:cubicBezTo>
                  <a:pt x="50801" y="22490"/>
                  <a:pt x="53758" y="22035"/>
                  <a:pt x="58078" y="21671"/>
                </a:cubicBezTo>
                <a:cubicBezTo>
                  <a:pt x="66128" y="21080"/>
                  <a:pt x="71040" y="20307"/>
                  <a:pt x="76589" y="18851"/>
                </a:cubicBezTo>
                <a:cubicBezTo>
                  <a:pt x="77749" y="18540"/>
                  <a:pt x="78409" y="18381"/>
                  <a:pt x="78655" y="18381"/>
                </a:cubicBezTo>
                <a:close/>
                <a:moveTo>
                  <a:pt x="43124" y="23063"/>
                </a:moveTo>
                <a:cubicBezTo>
                  <a:pt x="43165" y="23063"/>
                  <a:pt x="43181" y="23085"/>
                  <a:pt x="43161" y="23126"/>
                </a:cubicBezTo>
                <a:cubicBezTo>
                  <a:pt x="43161" y="23217"/>
                  <a:pt x="42979" y="23354"/>
                  <a:pt x="42843" y="23354"/>
                </a:cubicBezTo>
                <a:cubicBezTo>
                  <a:pt x="42802" y="23362"/>
                  <a:pt x="42771" y="23366"/>
                  <a:pt x="42747" y="23366"/>
                </a:cubicBezTo>
                <a:cubicBezTo>
                  <a:pt x="42637" y="23366"/>
                  <a:pt x="42701" y="23284"/>
                  <a:pt x="42888" y="23172"/>
                </a:cubicBezTo>
                <a:cubicBezTo>
                  <a:pt x="42988" y="23097"/>
                  <a:pt x="43074" y="23063"/>
                  <a:pt x="43124" y="23063"/>
                </a:cubicBezTo>
                <a:close/>
                <a:moveTo>
                  <a:pt x="39520" y="24928"/>
                </a:moveTo>
                <a:cubicBezTo>
                  <a:pt x="39558" y="24928"/>
                  <a:pt x="39563" y="24950"/>
                  <a:pt x="39522" y="24991"/>
                </a:cubicBezTo>
                <a:cubicBezTo>
                  <a:pt x="39432" y="25127"/>
                  <a:pt x="39204" y="25264"/>
                  <a:pt x="39022" y="25309"/>
                </a:cubicBezTo>
                <a:cubicBezTo>
                  <a:pt x="38886" y="25309"/>
                  <a:pt x="38977" y="25218"/>
                  <a:pt x="39250" y="25036"/>
                </a:cubicBezTo>
                <a:cubicBezTo>
                  <a:pt x="39375" y="24961"/>
                  <a:pt x="39472" y="24928"/>
                  <a:pt x="39520" y="24928"/>
                </a:cubicBezTo>
                <a:close/>
                <a:moveTo>
                  <a:pt x="67629" y="1569"/>
                </a:moveTo>
                <a:lnTo>
                  <a:pt x="66447" y="2342"/>
                </a:lnTo>
                <a:cubicBezTo>
                  <a:pt x="65764" y="2751"/>
                  <a:pt x="64309" y="3706"/>
                  <a:pt x="63172" y="4525"/>
                </a:cubicBezTo>
                <a:cubicBezTo>
                  <a:pt x="57260" y="8709"/>
                  <a:pt x="47254" y="17396"/>
                  <a:pt x="43661" y="21535"/>
                </a:cubicBezTo>
                <a:cubicBezTo>
                  <a:pt x="42788" y="22532"/>
                  <a:pt x="42216" y="23065"/>
                  <a:pt x="42080" y="23065"/>
                </a:cubicBezTo>
                <a:cubicBezTo>
                  <a:pt x="41968" y="23065"/>
                  <a:pt x="42152" y="22704"/>
                  <a:pt x="42706" y="21944"/>
                </a:cubicBezTo>
                <a:cubicBezTo>
                  <a:pt x="43593" y="20748"/>
                  <a:pt x="43957" y="20108"/>
                  <a:pt x="43797" y="20108"/>
                </a:cubicBezTo>
                <a:cubicBezTo>
                  <a:pt x="43769" y="20108"/>
                  <a:pt x="43723" y="20129"/>
                  <a:pt x="43661" y="20170"/>
                </a:cubicBezTo>
                <a:cubicBezTo>
                  <a:pt x="43525" y="20216"/>
                  <a:pt x="42843" y="21034"/>
                  <a:pt x="42160" y="21898"/>
                </a:cubicBezTo>
                <a:cubicBezTo>
                  <a:pt x="41478" y="22763"/>
                  <a:pt x="40614" y="23672"/>
                  <a:pt x="40296" y="23854"/>
                </a:cubicBezTo>
                <a:cubicBezTo>
                  <a:pt x="40242" y="23886"/>
                  <a:pt x="40203" y="23902"/>
                  <a:pt x="40179" y="23902"/>
                </a:cubicBezTo>
                <a:cubicBezTo>
                  <a:pt x="39998" y="23902"/>
                  <a:pt x="40656" y="22975"/>
                  <a:pt x="42342" y="20807"/>
                </a:cubicBezTo>
                <a:cubicBezTo>
                  <a:pt x="44421" y="18258"/>
                  <a:pt x="45214" y="17129"/>
                  <a:pt x="44927" y="17129"/>
                </a:cubicBezTo>
                <a:cubicBezTo>
                  <a:pt x="44881" y="17129"/>
                  <a:pt x="44807" y="17158"/>
                  <a:pt x="44707" y="17214"/>
                </a:cubicBezTo>
                <a:cubicBezTo>
                  <a:pt x="44616" y="17259"/>
                  <a:pt x="43252" y="18942"/>
                  <a:pt x="41706" y="20898"/>
                </a:cubicBezTo>
                <a:cubicBezTo>
                  <a:pt x="39704" y="23445"/>
                  <a:pt x="38658" y="24582"/>
                  <a:pt x="38022" y="24946"/>
                </a:cubicBezTo>
                <a:cubicBezTo>
                  <a:pt x="37462" y="25261"/>
                  <a:pt x="37093" y="25441"/>
                  <a:pt x="36924" y="25441"/>
                </a:cubicBezTo>
                <a:cubicBezTo>
                  <a:pt x="36556" y="25441"/>
                  <a:pt x="37130" y="24593"/>
                  <a:pt x="38749" y="22444"/>
                </a:cubicBezTo>
                <a:cubicBezTo>
                  <a:pt x="42570" y="17305"/>
                  <a:pt x="49983" y="9892"/>
                  <a:pt x="56668" y="4389"/>
                </a:cubicBezTo>
                <a:cubicBezTo>
                  <a:pt x="58198" y="3158"/>
                  <a:pt x="58609" y="2828"/>
                  <a:pt x="58915" y="2828"/>
                </a:cubicBezTo>
                <a:cubicBezTo>
                  <a:pt x="59028" y="2828"/>
                  <a:pt x="59126" y="2872"/>
                  <a:pt x="59261" y="2933"/>
                </a:cubicBezTo>
                <a:cubicBezTo>
                  <a:pt x="59330" y="2968"/>
                  <a:pt x="59459" y="2985"/>
                  <a:pt x="59640" y="2985"/>
                </a:cubicBezTo>
                <a:cubicBezTo>
                  <a:pt x="60164" y="2985"/>
                  <a:pt x="61123" y="2840"/>
                  <a:pt x="62308" y="2569"/>
                </a:cubicBezTo>
                <a:cubicBezTo>
                  <a:pt x="63718" y="2297"/>
                  <a:pt x="65491" y="1933"/>
                  <a:pt x="66265" y="1796"/>
                </a:cubicBezTo>
                <a:lnTo>
                  <a:pt x="67629" y="1569"/>
                </a:lnTo>
                <a:close/>
                <a:moveTo>
                  <a:pt x="59816" y="977"/>
                </a:moveTo>
                <a:cubicBezTo>
                  <a:pt x="59828" y="977"/>
                  <a:pt x="59840" y="977"/>
                  <a:pt x="59852" y="978"/>
                </a:cubicBezTo>
                <a:cubicBezTo>
                  <a:pt x="60034" y="1023"/>
                  <a:pt x="59897" y="1160"/>
                  <a:pt x="59579" y="1387"/>
                </a:cubicBezTo>
                <a:cubicBezTo>
                  <a:pt x="59306" y="1614"/>
                  <a:pt x="58215" y="2433"/>
                  <a:pt x="57169" y="3252"/>
                </a:cubicBezTo>
                <a:cubicBezTo>
                  <a:pt x="49937" y="8982"/>
                  <a:pt x="42251" y="16714"/>
                  <a:pt x="37840" y="22717"/>
                </a:cubicBezTo>
                <a:cubicBezTo>
                  <a:pt x="36430" y="24673"/>
                  <a:pt x="35156" y="26310"/>
                  <a:pt x="34974" y="26355"/>
                </a:cubicBezTo>
                <a:cubicBezTo>
                  <a:pt x="34972" y="26356"/>
                  <a:pt x="34970" y="26356"/>
                  <a:pt x="34969" y="26356"/>
                </a:cubicBezTo>
                <a:cubicBezTo>
                  <a:pt x="34626" y="26356"/>
                  <a:pt x="40352" y="17838"/>
                  <a:pt x="42433" y="15349"/>
                </a:cubicBezTo>
                <a:cubicBezTo>
                  <a:pt x="47590" y="9198"/>
                  <a:pt x="57559" y="977"/>
                  <a:pt x="59816" y="977"/>
                </a:cubicBezTo>
                <a:close/>
                <a:moveTo>
                  <a:pt x="37535" y="25810"/>
                </a:moveTo>
                <a:cubicBezTo>
                  <a:pt x="37703" y="25810"/>
                  <a:pt x="37400" y="26052"/>
                  <a:pt x="36612" y="26537"/>
                </a:cubicBezTo>
                <a:cubicBezTo>
                  <a:pt x="36124" y="26800"/>
                  <a:pt x="35697" y="26970"/>
                  <a:pt x="35512" y="26970"/>
                </a:cubicBezTo>
                <a:cubicBezTo>
                  <a:pt x="35473" y="26970"/>
                  <a:pt x="35445" y="26962"/>
                  <a:pt x="35429" y="26947"/>
                </a:cubicBezTo>
                <a:cubicBezTo>
                  <a:pt x="35293" y="26719"/>
                  <a:pt x="35930" y="26310"/>
                  <a:pt x="36930" y="25992"/>
                </a:cubicBezTo>
                <a:cubicBezTo>
                  <a:pt x="37248" y="25870"/>
                  <a:pt x="37451" y="25810"/>
                  <a:pt x="37535" y="25810"/>
                </a:cubicBezTo>
                <a:close/>
                <a:moveTo>
                  <a:pt x="33290" y="27817"/>
                </a:moveTo>
                <a:cubicBezTo>
                  <a:pt x="33337" y="27817"/>
                  <a:pt x="33369" y="27829"/>
                  <a:pt x="33383" y="27856"/>
                </a:cubicBezTo>
                <a:cubicBezTo>
                  <a:pt x="33474" y="27947"/>
                  <a:pt x="32928" y="28402"/>
                  <a:pt x="32109" y="28857"/>
                </a:cubicBezTo>
                <a:cubicBezTo>
                  <a:pt x="31415" y="29235"/>
                  <a:pt x="31050" y="29417"/>
                  <a:pt x="30921" y="29417"/>
                </a:cubicBezTo>
                <a:cubicBezTo>
                  <a:pt x="30864" y="29417"/>
                  <a:pt x="30853" y="29381"/>
                  <a:pt x="30881" y="29312"/>
                </a:cubicBezTo>
                <a:cubicBezTo>
                  <a:pt x="31127" y="28860"/>
                  <a:pt x="32853" y="27817"/>
                  <a:pt x="33290" y="27817"/>
                </a:cubicBezTo>
                <a:close/>
                <a:moveTo>
                  <a:pt x="29938" y="29664"/>
                </a:moveTo>
                <a:cubicBezTo>
                  <a:pt x="29994" y="29664"/>
                  <a:pt x="29949" y="29744"/>
                  <a:pt x="29835" y="29903"/>
                </a:cubicBezTo>
                <a:cubicBezTo>
                  <a:pt x="29653" y="30130"/>
                  <a:pt x="29290" y="30449"/>
                  <a:pt x="28971" y="30631"/>
                </a:cubicBezTo>
                <a:cubicBezTo>
                  <a:pt x="28766" y="30767"/>
                  <a:pt x="28630" y="30835"/>
                  <a:pt x="28562" y="30835"/>
                </a:cubicBezTo>
                <a:cubicBezTo>
                  <a:pt x="28494" y="30835"/>
                  <a:pt x="28494" y="30767"/>
                  <a:pt x="28562" y="30631"/>
                </a:cubicBezTo>
                <a:cubicBezTo>
                  <a:pt x="28698" y="30449"/>
                  <a:pt x="29062" y="30085"/>
                  <a:pt x="29426" y="29903"/>
                </a:cubicBezTo>
                <a:cubicBezTo>
                  <a:pt x="29722" y="29744"/>
                  <a:pt x="29881" y="29664"/>
                  <a:pt x="29938" y="29664"/>
                </a:cubicBezTo>
                <a:close/>
                <a:moveTo>
                  <a:pt x="75479" y="20712"/>
                </a:moveTo>
                <a:cubicBezTo>
                  <a:pt x="75491" y="20712"/>
                  <a:pt x="75497" y="20713"/>
                  <a:pt x="75497" y="20716"/>
                </a:cubicBezTo>
                <a:cubicBezTo>
                  <a:pt x="75497" y="20761"/>
                  <a:pt x="74133" y="21580"/>
                  <a:pt x="72404" y="22581"/>
                </a:cubicBezTo>
                <a:cubicBezTo>
                  <a:pt x="70676" y="23581"/>
                  <a:pt x="69130" y="24491"/>
                  <a:pt x="68993" y="24582"/>
                </a:cubicBezTo>
                <a:cubicBezTo>
                  <a:pt x="68812" y="24673"/>
                  <a:pt x="67083" y="24946"/>
                  <a:pt x="65082" y="25127"/>
                </a:cubicBezTo>
                <a:cubicBezTo>
                  <a:pt x="59670" y="25673"/>
                  <a:pt x="58669" y="25855"/>
                  <a:pt x="58897" y="26219"/>
                </a:cubicBezTo>
                <a:cubicBezTo>
                  <a:pt x="58917" y="26260"/>
                  <a:pt x="59039" y="26282"/>
                  <a:pt x="59220" y="26282"/>
                </a:cubicBezTo>
                <a:cubicBezTo>
                  <a:pt x="59442" y="26282"/>
                  <a:pt x="59754" y="26249"/>
                  <a:pt x="60079" y="26173"/>
                </a:cubicBezTo>
                <a:cubicBezTo>
                  <a:pt x="60716" y="26083"/>
                  <a:pt x="62945" y="25855"/>
                  <a:pt x="65082" y="25628"/>
                </a:cubicBezTo>
                <a:cubicBezTo>
                  <a:pt x="66560" y="25491"/>
                  <a:pt x="67584" y="25423"/>
                  <a:pt x="68323" y="25423"/>
                </a:cubicBezTo>
                <a:cubicBezTo>
                  <a:pt x="69062" y="25423"/>
                  <a:pt x="69516" y="25491"/>
                  <a:pt x="69858" y="25628"/>
                </a:cubicBezTo>
                <a:lnTo>
                  <a:pt x="70767" y="25946"/>
                </a:lnTo>
                <a:lnTo>
                  <a:pt x="68675" y="26401"/>
                </a:lnTo>
                <a:cubicBezTo>
                  <a:pt x="64582" y="27356"/>
                  <a:pt x="60034" y="28084"/>
                  <a:pt x="55122" y="28584"/>
                </a:cubicBezTo>
                <a:cubicBezTo>
                  <a:pt x="52393" y="28902"/>
                  <a:pt x="48437" y="29357"/>
                  <a:pt x="46344" y="29584"/>
                </a:cubicBezTo>
                <a:cubicBezTo>
                  <a:pt x="44207" y="29812"/>
                  <a:pt x="41160" y="30176"/>
                  <a:pt x="39522" y="30312"/>
                </a:cubicBezTo>
                <a:cubicBezTo>
                  <a:pt x="37885" y="30494"/>
                  <a:pt x="35702" y="30812"/>
                  <a:pt x="34656" y="30994"/>
                </a:cubicBezTo>
                <a:lnTo>
                  <a:pt x="32746" y="31358"/>
                </a:lnTo>
                <a:lnTo>
                  <a:pt x="34292" y="30449"/>
                </a:lnTo>
                <a:cubicBezTo>
                  <a:pt x="35702" y="29630"/>
                  <a:pt x="36157" y="29448"/>
                  <a:pt x="38022" y="29175"/>
                </a:cubicBezTo>
                <a:cubicBezTo>
                  <a:pt x="39250" y="29039"/>
                  <a:pt x="42115" y="28766"/>
                  <a:pt x="44434" y="28629"/>
                </a:cubicBezTo>
                <a:cubicBezTo>
                  <a:pt x="46799" y="28493"/>
                  <a:pt x="48800" y="28357"/>
                  <a:pt x="48891" y="28357"/>
                </a:cubicBezTo>
                <a:cubicBezTo>
                  <a:pt x="49028" y="28357"/>
                  <a:pt x="49028" y="28266"/>
                  <a:pt x="48982" y="28129"/>
                </a:cubicBezTo>
                <a:cubicBezTo>
                  <a:pt x="48929" y="28048"/>
                  <a:pt x="48577" y="28008"/>
                  <a:pt x="47915" y="28008"/>
                </a:cubicBezTo>
                <a:cubicBezTo>
                  <a:pt x="46338" y="28008"/>
                  <a:pt x="43002" y="28240"/>
                  <a:pt x="37749" y="28720"/>
                </a:cubicBezTo>
                <a:cubicBezTo>
                  <a:pt x="37649" y="28729"/>
                  <a:pt x="37570" y="28735"/>
                  <a:pt x="37517" y="28735"/>
                </a:cubicBezTo>
                <a:cubicBezTo>
                  <a:pt x="37301" y="28735"/>
                  <a:pt x="37476" y="28648"/>
                  <a:pt x="38204" y="28357"/>
                </a:cubicBezTo>
                <a:cubicBezTo>
                  <a:pt x="39659" y="27720"/>
                  <a:pt x="42479" y="27220"/>
                  <a:pt x="47982" y="26628"/>
                </a:cubicBezTo>
                <a:cubicBezTo>
                  <a:pt x="53303" y="26083"/>
                  <a:pt x="53348" y="26083"/>
                  <a:pt x="53257" y="25810"/>
                </a:cubicBezTo>
                <a:cubicBezTo>
                  <a:pt x="53252" y="25788"/>
                  <a:pt x="53136" y="25778"/>
                  <a:pt x="52932" y="25778"/>
                </a:cubicBezTo>
                <a:cubicBezTo>
                  <a:pt x="51442" y="25778"/>
                  <a:pt x="45232" y="26314"/>
                  <a:pt x="42752" y="26674"/>
                </a:cubicBezTo>
                <a:cubicBezTo>
                  <a:pt x="41966" y="26786"/>
                  <a:pt x="41364" y="26868"/>
                  <a:pt x="41176" y="26868"/>
                </a:cubicBezTo>
                <a:cubicBezTo>
                  <a:pt x="41136" y="26868"/>
                  <a:pt x="41114" y="26864"/>
                  <a:pt x="41114" y="26856"/>
                </a:cubicBezTo>
                <a:cubicBezTo>
                  <a:pt x="41203" y="26634"/>
                  <a:pt x="47054" y="23986"/>
                  <a:pt x="47546" y="23986"/>
                </a:cubicBezTo>
                <a:cubicBezTo>
                  <a:pt x="47558" y="23986"/>
                  <a:pt x="47567" y="23987"/>
                  <a:pt x="47572" y="23990"/>
                </a:cubicBezTo>
                <a:cubicBezTo>
                  <a:pt x="47607" y="24002"/>
                  <a:pt x="47672" y="24008"/>
                  <a:pt x="47761" y="24008"/>
                </a:cubicBezTo>
                <a:cubicBezTo>
                  <a:pt x="48027" y="24008"/>
                  <a:pt x="48505" y="23956"/>
                  <a:pt x="48982" y="23854"/>
                </a:cubicBezTo>
                <a:cubicBezTo>
                  <a:pt x="49664" y="23718"/>
                  <a:pt x="51529" y="23536"/>
                  <a:pt x="53121" y="23445"/>
                </a:cubicBezTo>
                <a:cubicBezTo>
                  <a:pt x="61262" y="23035"/>
                  <a:pt x="63308" y="22899"/>
                  <a:pt x="65992" y="22581"/>
                </a:cubicBezTo>
                <a:cubicBezTo>
                  <a:pt x="67629" y="22399"/>
                  <a:pt x="70449" y="21853"/>
                  <a:pt x="72222" y="21444"/>
                </a:cubicBezTo>
                <a:cubicBezTo>
                  <a:pt x="73883" y="21018"/>
                  <a:pt x="75305" y="20712"/>
                  <a:pt x="75479" y="20712"/>
                </a:cubicBezTo>
                <a:close/>
                <a:moveTo>
                  <a:pt x="27564" y="31058"/>
                </a:moveTo>
                <a:cubicBezTo>
                  <a:pt x="27636" y="31058"/>
                  <a:pt x="27615" y="31128"/>
                  <a:pt x="27516" y="31267"/>
                </a:cubicBezTo>
                <a:cubicBezTo>
                  <a:pt x="27379" y="31449"/>
                  <a:pt x="26925" y="31813"/>
                  <a:pt x="26515" y="32086"/>
                </a:cubicBezTo>
                <a:cubicBezTo>
                  <a:pt x="26227" y="32230"/>
                  <a:pt x="26012" y="32319"/>
                  <a:pt x="25893" y="32319"/>
                </a:cubicBezTo>
                <a:cubicBezTo>
                  <a:pt x="25824" y="32319"/>
                  <a:pt x="25788" y="32289"/>
                  <a:pt x="25788" y="32222"/>
                </a:cubicBezTo>
                <a:cubicBezTo>
                  <a:pt x="25788" y="32086"/>
                  <a:pt x="26242" y="31722"/>
                  <a:pt x="26788" y="31404"/>
                </a:cubicBezTo>
                <a:cubicBezTo>
                  <a:pt x="27223" y="31173"/>
                  <a:pt x="27471" y="31058"/>
                  <a:pt x="27564" y="31058"/>
                </a:cubicBezTo>
                <a:close/>
                <a:moveTo>
                  <a:pt x="69422" y="26895"/>
                </a:moveTo>
                <a:cubicBezTo>
                  <a:pt x="69606" y="26895"/>
                  <a:pt x="69579" y="26975"/>
                  <a:pt x="69403" y="27129"/>
                </a:cubicBezTo>
                <a:cubicBezTo>
                  <a:pt x="69221" y="27356"/>
                  <a:pt x="68584" y="27811"/>
                  <a:pt x="68038" y="28129"/>
                </a:cubicBezTo>
                <a:cubicBezTo>
                  <a:pt x="67510" y="28440"/>
                  <a:pt x="67194" y="28581"/>
                  <a:pt x="66960" y="28581"/>
                </a:cubicBezTo>
                <a:cubicBezTo>
                  <a:pt x="66851" y="28581"/>
                  <a:pt x="66760" y="28551"/>
                  <a:pt x="66674" y="28493"/>
                </a:cubicBezTo>
                <a:cubicBezTo>
                  <a:pt x="66560" y="28425"/>
                  <a:pt x="66344" y="28391"/>
                  <a:pt x="66094" y="28391"/>
                </a:cubicBezTo>
                <a:cubicBezTo>
                  <a:pt x="65844" y="28391"/>
                  <a:pt x="65560" y="28425"/>
                  <a:pt x="65310" y="28493"/>
                </a:cubicBezTo>
                <a:cubicBezTo>
                  <a:pt x="62763" y="29084"/>
                  <a:pt x="55077" y="30221"/>
                  <a:pt x="43115" y="31722"/>
                </a:cubicBezTo>
                <a:cubicBezTo>
                  <a:pt x="35930" y="32632"/>
                  <a:pt x="29699" y="33405"/>
                  <a:pt x="29290" y="33405"/>
                </a:cubicBezTo>
                <a:cubicBezTo>
                  <a:pt x="29136" y="33414"/>
                  <a:pt x="29015" y="33422"/>
                  <a:pt x="28932" y="33422"/>
                </a:cubicBezTo>
                <a:cubicBezTo>
                  <a:pt x="28620" y="33422"/>
                  <a:pt x="28840" y="33316"/>
                  <a:pt x="29881" y="32814"/>
                </a:cubicBezTo>
                <a:cubicBezTo>
                  <a:pt x="31791" y="31949"/>
                  <a:pt x="35111" y="31267"/>
                  <a:pt x="40205" y="30721"/>
                </a:cubicBezTo>
                <a:cubicBezTo>
                  <a:pt x="59488" y="28766"/>
                  <a:pt x="63536" y="28266"/>
                  <a:pt x="68038" y="27174"/>
                </a:cubicBezTo>
                <a:cubicBezTo>
                  <a:pt x="68790" y="26986"/>
                  <a:pt x="69227" y="26895"/>
                  <a:pt x="69422" y="26895"/>
                </a:cubicBezTo>
                <a:close/>
                <a:moveTo>
                  <a:pt x="24811" y="32674"/>
                </a:moveTo>
                <a:cubicBezTo>
                  <a:pt x="25053" y="32674"/>
                  <a:pt x="24528" y="33191"/>
                  <a:pt x="23468" y="33814"/>
                </a:cubicBezTo>
                <a:cubicBezTo>
                  <a:pt x="23017" y="34096"/>
                  <a:pt x="22741" y="34221"/>
                  <a:pt x="22628" y="34221"/>
                </a:cubicBezTo>
                <a:cubicBezTo>
                  <a:pt x="22559" y="34221"/>
                  <a:pt x="22552" y="34173"/>
                  <a:pt x="22604" y="34087"/>
                </a:cubicBezTo>
                <a:cubicBezTo>
                  <a:pt x="22695" y="33860"/>
                  <a:pt x="23332" y="33405"/>
                  <a:pt x="23968" y="33041"/>
                </a:cubicBezTo>
                <a:cubicBezTo>
                  <a:pt x="24426" y="32783"/>
                  <a:pt x="24700" y="32674"/>
                  <a:pt x="24811" y="32674"/>
                </a:cubicBezTo>
                <a:close/>
                <a:moveTo>
                  <a:pt x="56023" y="2189"/>
                </a:moveTo>
                <a:cubicBezTo>
                  <a:pt x="56053" y="2189"/>
                  <a:pt x="56072" y="2195"/>
                  <a:pt x="56077" y="2206"/>
                </a:cubicBezTo>
                <a:cubicBezTo>
                  <a:pt x="56123" y="2297"/>
                  <a:pt x="55804" y="2615"/>
                  <a:pt x="55304" y="2888"/>
                </a:cubicBezTo>
                <a:cubicBezTo>
                  <a:pt x="52803" y="4343"/>
                  <a:pt x="46163" y="10301"/>
                  <a:pt x="42933" y="14030"/>
                </a:cubicBezTo>
                <a:cubicBezTo>
                  <a:pt x="40341" y="16987"/>
                  <a:pt x="38658" y="19261"/>
                  <a:pt x="36111" y="23354"/>
                </a:cubicBezTo>
                <a:cubicBezTo>
                  <a:pt x="34156" y="26537"/>
                  <a:pt x="33928" y="26765"/>
                  <a:pt x="32973" y="27265"/>
                </a:cubicBezTo>
                <a:lnTo>
                  <a:pt x="31973" y="27811"/>
                </a:lnTo>
                <a:lnTo>
                  <a:pt x="33064" y="26355"/>
                </a:lnTo>
                <a:cubicBezTo>
                  <a:pt x="35111" y="23627"/>
                  <a:pt x="35520" y="23035"/>
                  <a:pt x="35338" y="22899"/>
                </a:cubicBezTo>
                <a:cubicBezTo>
                  <a:pt x="35336" y="22898"/>
                  <a:pt x="35333" y="22898"/>
                  <a:pt x="35330" y="22898"/>
                </a:cubicBezTo>
                <a:cubicBezTo>
                  <a:pt x="35166" y="22898"/>
                  <a:pt x="34135" y="24155"/>
                  <a:pt x="32973" y="25719"/>
                </a:cubicBezTo>
                <a:cubicBezTo>
                  <a:pt x="31654" y="27447"/>
                  <a:pt x="30517" y="28720"/>
                  <a:pt x="30154" y="28948"/>
                </a:cubicBezTo>
                <a:cubicBezTo>
                  <a:pt x="30022" y="29019"/>
                  <a:pt x="29926" y="29060"/>
                  <a:pt x="29872" y="29060"/>
                </a:cubicBezTo>
                <a:cubicBezTo>
                  <a:pt x="29682" y="29060"/>
                  <a:pt x="29993" y="28557"/>
                  <a:pt x="31018" y="27038"/>
                </a:cubicBezTo>
                <a:cubicBezTo>
                  <a:pt x="31836" y="25810"/>
                  <a:pt x="33565" y="23490"/>
                  <a:pt x="34838" y="21898"/>
                </a:cubicBezTo>
                <a:cubicBezTo>
                  <a:pt x="37547" y="18459"/>
                  <a:pt x="38142" y="17661"/>
                  <a:pt x="37930" y="17661"/>
                </a:cubicBezTo>
                <a:cubicBezTo>
                  <a:pt x="37918" y="17661"/>
                  <a:pt x="37903" y="17664"/>
                  <a:pt x="37885" y="17669"/>
                </a:cubicBezTo>
                <a:cubicBezTo>
                  <a:pt x="37339" y="17760"/>
                  <a:pt x="31927" y="24627"/>
                  <a:pt x="29380" y="28538"/>
                </a:cubicBezTo>
                <a:cubicBezTo>
                  <a:pt x="28698" y="29584"/>
                  <a:pt x="28198" y="30085"/>
                  <a:pt x="27516" y="30449"/>
                </a:cubicBezTo>
                <a:cubicBezTo>
                  <a:pt x="27136" y="30666"/>
                  <a:pt x="26902" y="30769"/>
                  <a:pt x="26803" y="30769"/>
                </a:cubicBezTo>
                <a:cubicBezTo>
                  <a:pt x="26737" y="30769"/>
                  <a:pt x="26733" y="30722"/>
                  <a:pt x="26788" y="30631"/>
                </a:cubicBezTo>
                <a:cubicBezTo>
                  <a:pt x="26879" y="30403"/>
                  <a:pt x="28107" y="28311"/>
                  <a:pt x="29471" y="25992"/>
                </a:cubicBezTo>
                <a:cubicBezTo>
                  <a:pt x="34201" y="17987"/>
                  <a:pt x="36521" y="14804"/>
                  <a:pt x="40659" y="10437"/>
                </a:cubicBezTo>
                <a:cubicBezTo>
                  <a:pt x="41706" y="9346"/>
                  <a:pt x="42615" y="8345"/>
                  <a:pt x="42615" y="8254"/>
                </a:cubicBezTo>
                <a:cubicBezTo>
                  <a:pt x="42638" y="8161"/>
                  <a:pt x="42621" y="8117"/>
                  <a:pt x="42568" y="8117"/>
                </a:cubicBezTo>
                <a:cubicBezTo>
                  <a:pt x="42204" y="8117"/>
                  <a:pt x="40150" y="10187"/>
                  <a:pt x="37612" y="13121"/>
                </a:cubicBezTo>
                <a:cubicBezTo>
                  <a:pt x="35202" y="15850"/>
                  <a:pt x="32882" y="19306"/>
                  <a:pt x="29972" y="24309"/>
                </a:cubicBezTo>
                <a:cubicBezTo>
                  <a:pt x="25788" y="31449"/>
                  <a:pt x="25742" y="31495"/>
                  <a:pt x="24560" y="32177"/>
                </a:cubicBezTo>
                <a:lnTo>
                  <a:pt x="23514" y="32768"/>
                </a:lnTo>
                <a:lnTo>
                  <a:pt x="23968" y="31904"/>
                </a:lnTo>
                <a:cubicBezTo>
                  <a:pt x="24241" y="31449"/>
                  <a:pt x="25105" y="30039"/>
                  <a:pt x="25879" y="28766"/>
                </a:cubicBezTo>
                <a:cubicBezTo>
                  <a:pt x="26652" y="27492"/>
                  <a:pt x="27152" y="26446"/>
                  <a:pt x="27016" y="26446"/>
                </a:cubicBezTo>
                <a:cubicBezTo>
                  <a:pt x="26834" y="26492"/>
                  <a:pt x="25788" y="28084"/>
                  <a:pt x="24605" y="29948"/>
                </a:cubicBezTo>
                <a:cubicBezTo>
                  <a:pt x="23468" y="31858"/>
                  <a:pt x="22331" y="33450"/>
                  <a:pt x="22104" y="33541"/>
                </a:cubicBezTo>
                <a:cubicBezTo>
                  <a:pt x="22089" y="33547"/>
                  <a:pt x="22077" y="33550"/>
                  <a:pt x="22067" y="33550"/>
                </a:cubicBezTo>
                <a:cubicBezTo>
                  <a:pt x="21913" y="33550"/>
                  <a:pt x="22195" y="32926"/>
                  <a:pt x="22877" y="31904"/>
                </a:cubicBezTo>
                <a:cubicBezTo>
                  <a:pt x="25014" y="28675"/>
                  <a:pt x="27425" y="24582"/>
                  <a:pt x="27288" y="24400"/>
                </a:cubicBezTo>
                <a:cubicBezTo>
                  <a:pt x="27255" y="24350"/>
                  <a:pt x="27236" y="24298"/>
                  <a:pt x="27194" y="24298"/>
                </a:cubicBezTo>
                <a:cubicBezTo>
                  <a:pt x="27002" y="24298"/>
                  <a:pt x="26345" y="25369"/>
                  <a:pt x="21876" y="32632"/>
                </a:cubicBezTo>
                <a:cubicBezTo>
                  <a:pt x="20876" y="34269"/>
                  <a:pt x="20421" y="34860"/>
                  <a:pt x="19875" y="35088"/>
                </a:cubicBezTo>
                <a:cubicBezTo>
                  <a:pt x="19720" y="35160"/>
                  <a:pt x="19600" y="35211"/>
                  <a:pt x="19526" y="35211"/>
                </a:cubicBezTo>
                <a:cubicBezTo>
                  <a:pt x="19275" y="35211"/>
                  <a:pt x="19555" y="34621"/>
                  <a:pt x="20785" y="32268"/>
                </a:cubicBezTo>
                <a:cubicBezTo>
                  <a:pt x="21694" y="30540"/>
                  <a:pt x="22877" y="28357"/>
                  <a:pt x="23423" y="27447"/>
                </a:cubicBezTo>
                <a:cubicBezTo>
                  <a:pt x="23923" y="26537"/>
                  <a:pt x="25151" y="24263"/>
                  <a:pt x="26151" y="22399"/>
                </a:cubicBezTo>
                <a:cubicBezTo>
                  <a:pt x="28698" y="17578"/>
                  <a:pt x="29244" y="16759"/>
                  <a:pt x="31882" y="14258"/>
                </a:cubicBezTo>
                <a:cubicBezTo>
                  <a:pt x="35247" y="10983"/>
                  <a:pt x="38567" y="8436"/>
                  <a:pt x="41842" y="6572"/>
                </a:cubicBezTo>
                <a:lnTo>
                  <a:pt x="44571" y="4980"/>
                </a:lnTo>
                <a:lnTo>
                  <a:pt x="44571" y="5617"/>
                </a:lnTo>
                <a:cubicBezTo>
                  <a:pt x="44525" y="6162"/>
                  <a:pt x="44571" y="6253"/>
                  <a:pt x="44980" y="6344"/>
                </a:cubicBezTo>
                <a:cubicBezTo>
                  <a:pt x="45067" y="6366"/>
                  <a:pt x="45155" y="6379"/>
                  <a:pt x="45254" y="6379"/>
                </a:cubicBezTo>
                <a:cubicBezTo>
                  <a:pt x="45778" y="6379"/>
                  <a:pt x="46616" y="6029"/>
                  <a:pt x="49255" y="4843"/>
                </a:cubicBezTo>
                <a:cubicBezTo>
                  <a:pt x="52246" y="3476"/>
                  <a:pt x="55558" y="2189"/>
                  <a:pt x="56023" y="2189"/>
                </a:cubicBezTo>
                <a:close/>
                <a:moveTo>
                  <a:pt x="21046" y="35097"/>
                </a:moveTo>
                <a:cubicBezTo>
                  <a:pt x="21074" y="35097"/>
                  <a:pt x="21036" y="35138"/>
                  <a:pt x="20921" y="35224"/>
                </a:cubicBezTo>
                <a:cubicBezTo>
                  <a:pt x="20557" y="35497"/>
                  <a:pt x="19875" y="35906"/>
                  <a:pt x="19375" y="36134"/>
                </a:cubicBezTo>
                <a:cubicBezTo>
                  <a:pt x="19243" y="36194"/>
                  <a:pt x="19168" y="36222"/>
                  <a:pt x="19145" y="36222"/>
                </a:cubicBezTo>
                <a:cubicBezTo>
                  <a:pt x="19081" y="36222"/>
                  <a:pt x="19421" y="36002"/>
                  <a:pt x="20057" y="35633"/>
                </a:cubicBezTo>
                <a:cubicBezTo>
                  <a:pt x="20618" y="35291"/>
                  <a:pt x="20987" y="35097"/>
                  <a:pt x="21046" y="35097"/>
                </a:cubicBezTo>
                <a:close/>
                <a:moveTo>
                  <a:pt x="15997" y="38267"/>
                </a:moveTo>
                <a:cubicBezTo>
                  <a:pt x="16022" y="38267"/>
                  <a:pt x="15999" y="38298"/>
                  <a:pt x="15918" y="38362"/>
                </a:cubicBezTo>
                <a:cubicBezTo>
                  <a:pt x="15691" y="38544"/>
                  <a:pt x="15282" y="38771"/>
                  <a:pt x="15054" y="38862"/>
                </a:cubicBezTo>
                <a:cubicBezTo>
                  <a:pt x="14997" y="38881"/>
                  <a:pt x="14960" y="38890"/>
                  <a:pt x="14941" y="38890"/>
                </a:cubicBezTo>
                <a:cubicBezTo>
                  <a:pt x="14869" y="38890"/>
                  <a:pt x="15058" y="38760"/>
                  <a:pt x="15418" y="38544"/>
                </a:cubicBezTo>
                <a:cubicBezTo>
                  <a:pt x="15741" y="38368"/>
                  <a:pt x="15950" y="38267"/>
                  <a:pt x="15997" y="38267"/>
                </a:cubicBezTo>
                <a:close/>
                <a:moveTo>
                  <a:pt x="66253" y="28845"/>
                </a:moveTo>
                <a:cubicBezTo>
                  <a:pt x="66290" y="28845"/>
                  <a:pt x="66310" y="28848"/>
                  <a:pt x="66310" y="28857"/>
                </a:cubicBezTo>
                <a:cubicBezTo>
                  <a:pt x="66356" y="28902"/>
                  <a:pt x="65673" y="29266"/>
                  <a:pt x="64809" y="29675"/>
                </a:cubicBezTo>
                <a:cubicBezTo>
                  <a:pt x="63945" y="30130"/>
                  <a:pt x="61171" y="31222"/>
                  <a:pt x="58624" y="32177"/>
                </a:cubicBezTo>
                <a:cubicBezTo>
                  <a:pt x="54440" y="33723"/>
                  <a:pt x="54031" y="33905"/>
                  <a:pt x="53894" y="34360"/>
                </a:cubicBezTo>
                <a:cubicBezTo>
                  <a:pt x="53758" y="34815"/>
                  <a:pt x="53803" y="34906"/>
                  <a:pt x="54485" y="35360"/>
                </a:cubicBezTo>
                <a:cubicBezTo>
                  <a:pt x="54895" y="35633"/>
                  <a:pt x="55213" y="35906"/>
                  <a:pt x="55213" y="35997"/>
                </a:cubicBezTo>
                <a:cubicBezTo>
                  <a:pt x="55200" y="36023"/>
                  <a:pt x="55181" y="36034"/>
                  <a:pt x="55155" y="36034"/>
                </a:cubicBezTo>
                <a:cubicBezTo>
                  <a:pt x="55088" y="36034"/>
                  <a:pt x="54980" y="35959"/>
                  <a:pt x="54849" y="35861"/>
                </a:cubicBezTo>
                <a:cubicBezTo>
                  <a:pt x="54789" y="35800"/>
                  <a:pt x="54606" y="35769"/>
                  <a:pt x="54273" y="35769"/>
                </a:cubicBezTo>
                <a:cubicBezTo>
                  <a:pt x="53353" y="35769"/>
                  <a:pt x="51287" y="36009"/>
                  <a:pt x="47481" y="36543"/>
                </a:cubicBezTo>
                <a:cubicBezTo>
                  <a:pt x="36021" y="38226"/>
                  <a:pt x="28880" y="38953"/>
                  <a:pt x="23150" y="38953"/>
                </a:cubicBezTo>
                <a:lnTo>
                  <a:pt x="19648" y="38953"/>
                </a:lnTo>
                <a:lnTo>
                  <a:pt x="20785" y="38271"/>
                </a:lnTo>
                <a:cubicBezTo>
                  <a:pt x="21876" y="37543"/>
                  <a:pt x="21967" y="37543"/>
                  <a:pt x="28516" y="37180"/>
                </a:cubicBezTo>
                <a:cubicBezTo>
                  <a:pt x="32200" y="36998"/>
                  <a:pt x="35247" y="36816"/>
                  <a:pt x="35293" y="36770"/>
                </a:cubicBezTo>
                <a:cubicBezTo>
                  <a:pt x="35576" y="36605"/>
                  <a:pt x="35320" y="36525"/>
                  <a:pt x="34270" y="36525"/>
                </a:cubicBezTo>
                <a:cubicBezTo>
                  <a:pt x="33297" y="36525"/>
                  <a:pt x="31644" y="36594"/>
                  <a:pt x="29108" y="36725"/>
                </a:cubicBezTo>
                <a:cubicBezTo>
                  <a:pt x="26637" y="36856"/>
                  <a:pt x="25144" y="36924"/>
                  <a:pt x="24315" y="36924"/>
                </a:cubicBezTo>
                <a:cubicBezTo>
                  <a:pt x="23420" y="36924"/>
                  <a:pt x="23299" y="36845"/>
                  <a:pt x="23559" y="36679"/>
                </a:cubicBezTo>
                <a:cubicBezTo>
                  <a:pt x="23877" y="36406"/>
                  <a:pt x="24514" y="36270"/>
                  <a:pt x="25196" y="36270"/>
                </a:cubicBezTo>
                <a:cubicBezTo>
                  <a:pt x="26697" y="36270"/>
                  <a:pt x="38022" y="35178"/>
                  <a:pt x="38340" y="35042"/>
                </a:cubicBezTo>
                <a:cubicBezTo>
                  <a:pt x="38613" y="34883"/>
                  <a:pt x="38431" y="34803"/>
                  <a:pt x="37800" y="34803"/>
                </a:cubicBezTo>
                <a:cubicBezTo>
                  <a:pt x="37169" y="34803"/>
                  <a:pt x="36089" y="34883"/>
                  <a:pt x="34565" y="35042"/>
                </a:cubicBezTo>
                <a:cubicBezTo>
                  <a:pt x="32837" y="35178"/>
                  <a:pt x="29926" y="35451"/>
                  <a:pt x="28107" y="35588"/>
                </a:cubicBezTo>
                <a:cubicBezTo>
                  <a:pt x="26901" y="35663"/>
                  <a:pt x="26133" y="35707"/>
                  <a:pt x="25678" y="35707"/>
                </a:cubicBezTo>
                <a:cubicBezTo>
                  <a:pt x="25035" y="35707"/>
                  <a:pt x="25021" y="35619"/>
                  <a:pt x="25287" y="35406"/>
                </a:cubicBezTo>
                <a:cubicBezTo>
                  <a:pt x="25697" y="35088"/>
                  <a:pt x="26652" y="34951"/>
                  <a:pt x="29062" y="34860"/>
                </a:cubicBezTo>
                <a:cubicBezTo>
                  <a:pt x="34474" y="34587"/>
                  <a:pt x="44935" y="33541"/>
                  <a:pt x="45026" y="33223"/>
                </a:cubicBezTo>
                <a:cubicBezTo>
                  <a:pt x="45059" y="33121"/>
                  <a:pt x="45024" y="33057"/>
                  <a:pt x="44542" y="33057"/>
                </a:cubicBezTo>
                <a:cubicBezTo>
                  <a:pt x="43731" y="33057"/>
                  <a:pt x="41656" y="33238"/>
                  <a:pt x="36521" y="33723"/>
                </a:cubicBezTo>
                <a:cubicBezTo>
                  <a:pt x="33004" y="34071"/>
                  <a:pt x="29781" y="34286"/>
                  <a:pt x="28606" y="34286"/>
                </a:cubicBezTo>
                <a:cubicBezTo>
                  <a:pt x="28246" y="34286"/>
                  <a:pt x="28078" y="34266"/>
                  <a:pt x="28153" y="34223"/>
                </a:cubicBezTo>
                <a:cubicBezTo>
                  <a:pt x="28682" y="33914"/>
                  <a:pt x="51899" y="31032"/>
                  <a:pt x="53700" y="31032"/>
                </a:cubicBezTo>
                <a:cubicBezTo>
                  <a:pt x="53754" y="31032"/>
                  <a:pt x="53789" y="31035"/>
                  <a:pt x="53803" y="31040"/>
                </a:cubicBezTo>
                <a:cubicBezTo>
                  <a:pt x="53843" y="31056"/>
                  <a:pt x="53940" y="31063"/>
                  <a:pt x="54087" y="31063"/>
                </a:cubicBezTo>
                <a:cubicBezTo>
                  <a:pt x="54784" y="31063"/>
                  <a:pt x="56588" y="30893"/>
                  <a:pt x="58579" y="30631"/>
                </a:cubicBezTo>
                <a:cubicBezTo>
                  <a:pt x="64445" y="29812"/>
                  <a:pt x="63945" y="29903"/>
                  <a:pt x="63581" y="29584"/>
                </a:cubicBezTo>
                <a:cubicBezTo>
                  <a:pt x="63354" y="29403"/>
                  <a:pt x="63354" y="29312"/>
                  <a:pt x="63536" y="29266"/>
                </a:cubicBezTo>
                <a:cubicBezTo>
                  <a:pt x="63718" y="29266"/>
                  <a:pt x="64354" y="29130"/>
                  <a:pt x="65037" y="28993"/>
                </a:cubicBezTo>
                <a:cubicBezTo>
                  <a:pt x="65594" y="28919"/>
                  <a:pt x="66090" y="28845"/>
                  <a:pt x="66253" y="28845"/>
                </a:cubicBezTo>
                <a:close/>
                <a:moveTo>
                  <a:pt x="50992" y="36847"/>
                </a:moveTo>
                <a:cubicBezTo>
                  <a:pt x="51046" y="36847"/>
                  <a:pt x="51074" y="36852"/>
                  <a:pt x="51074" y="36861"/>
                </a:cubicBezTo>
                <a:cubicBezTo>
                  <a:pt x="51074" y="36907"/>
                  <a:pt x="49846" y="37225"/>
                  <a:pt x="48346" y="37589"/>
                </a:cubicBezTo>
                <a:cubicBezTo>
                  <a:pt x="39341" y="39681"/>
                  <a:pt x="32928" y="40409"/>
                  <a:pt x="20012" y="40818"/>
                </a:cubicBezTo>
                <a:cubicBezTo>
                  <a:pt x="19493" y="40828"/>
                  <a:pt x="19052" y="40833"/>
                  <a:pt x="18681" y="40833"/>
                </a:cubicBezTo>
                <a:cubicBezTo>
                  <a:pt x="17330" y="40833"/>
                  <a:pt x="16913" y="40759"/>
                  <a:pt x="17055" y="40545"/>
                </a:cubicBezTo>
                <a:cubicBezTo>
                  <a:pt x="17738" y="39681"/>
                  <a:pt x="18556" y="39545"/>
                  <a:pt x="21740" y="39545"/>
                </a:cubicBezTo>
                <a:cubicBezTo>
                  <a:pt x="22120" y="39550"/>
                  <a:pt x="22506" y="39553"/>
                  <a:pt x="22899" y="39553"/>
                </a:cubicBezTo>
                <a:cubicBezTo>
                  <a:pt x="28801" y="39553"/>
                  <a:pt x="36127" y="38911"/>
                  <a:pt x="45253" y="37589"/>
                </a:cubicBezTo>
                <a:cubicBezTo>
                  <a:pt x="48145" y="37182"/>
                  <a:pt x="50526" y="36847"/>
                  <a:pt x="50992" y="36847"/>
                </a:cubicBezTo>
                <a:close/>
                <a:moveTo>
                  <a:pt x="29404" y="13511"/>
                </a:moveTo>
                <a:cubicBezTo>
                  <a:pt x="29543" y="13511"/>
                  <a:pt x="28941" y="14362"/>
                  <a:pt x="27698" y="16122"/>
                </a:cubicBezTo>
                <a:cubicBezTo>
                  <a:pt x="26697" y="17487"/>
                  <a:pt x="25287" y="19624"/>
                  <a:pt x="24560" y="20943"/>
                </a:cubicBezTo>
                <a:cubicBezTo>
                  <a:pt x="22968" y="23672"/>
                  <a:pt x="19147" y="31358"/>
                  <a:pt x="18465" y="33132"/>
                </a:cubicBezTo>
                <a:cubicBezTo>
                  <a:pt x="17419" y="35952"/>
                  <a:pt x="16692" y="37225"/>
                  <a:pt x="15873" y="37680"/>
                </a:cubicBezTo>
                <a:lnTo>
                  <a:pt x="15100" y="38135"/>
                </a:lnTo>
                <a:lnTo>
                  <a:pt x="15100" y="38135"/>
                </a:lnTo>
                <a:lnTo>
                  <a:pt x="16191" y="36315"/>
                </a:lnTo>
                <a:cubicBezTo>
                  <a:pt x="16783" y="35315"/>
                  <a:pt x="17237" y="34314"/>
                  <a:pt x="17192" y="34132"/>
                </a:cubicBezTo>
                <a:cubicBezTo>
                  <a:pt x="17192" y="34113"/>
                  <a:pt x="17185" y="34103"/>
                  <a:pt x="17173" y="34103"/>
                </a:cubicBezTo>
                <a:cubicBezTo>
                  <a:pt x="17072" y="34103"/>
                  <a:pt x="16572" y="34751"/>
                  <a:pt x="15964" y="35724"/>
                </a:cubicBezTo>
                <a:cubicBezTo>
                  <a:pt x="15338" y="36726"/>
                  <a:pt x="14999" y="37249"/>
                  <a:pt x="14939" y="37249"/>
                </a:cubicBezTo>
                <a:cubicBezTo>
                  <a:pt x="14868" y="37249"/>
                  <a:pt x="15184" y="36522"/>
                  <a:pt x="15873" y="34997"/>
                </a:cubicBezTo>
                <a:cubicBezTo>
                  <a:pt x="16373" y="33905"/>
                  <a:pt x="16873" y="32723"/>
                  <a:pt x="16919" y="32404"/>
                </a:cubicBezTo>
                <a:cubicBezTo>
                  <a:pt x="17000" y="32093"/>
                  <a:pt x="17005" y="31947"/>
                  <a:pt x="16950" y="31947"/>
                </a:cubicBezTo>
                <a:cubicBezTo>
                  <a:pt x="16820" y="31947"/>
                  <a:pt x="16357" y="32759"/>
                  <a:pt x="15782" y="34132"/>
                </a:cubicBezTo>
                <a:cubicBezTo>
                  <a:pt x="14281" y="37589"/>
                  <a:pt x="13326" y="39181"/>
                  <a:pt x="12507" y="39817"/>
                </a:cubicBezTo>
                <a:lnTo>
                  <a:pt x="11734" y="40363"/>
                </a:lnTo>
                <a:lnTo>
                  <a:pt x="12007" y="39681"/>
                </a:lnTo>
                <a:cubicBezTo>
                  <a:pt x="12144" y="39317"/>
                  <a:pt x="12962" y="37634"/>
                  <a:pt x="13826" y="35906"/>
                </a:cubicBezTo>
                <a:cubicBezTo>
                  <a:pt x="15079" y="33442"/>
                  <a:pt x="15470" y="32449"/>
                  <a:pt x="15223" y="32449"/>
                </a:cubicBezTo>
                <a:cubicBezTo>
                  <a:pt x="15192" y="32449"/>
                  <a:pt x="15151" y="32465"/>
                  <a:pt x="15100" y="32495"/>
                </a:cubicBezTo>
                <a:cubicBezTo>
                  <a:pt x="15054" y="32541"/>
                  <a:pt x="14054" y="34451"/>
                  <a:pt x="12917" y="36725"/>
                </a:cubicBezTo>
                <a:cubicBezTo>
                  <a:pt x="11780" y="38999"/>
                  <a:pt x="10734" y="40909"/>
                  <a:pt x="10597" y="40909"/>
                </a:cubicBezTo>
                <a:cubicBezTo>
                  <a:pt x="10597" y="40909"/>
                  <a:pt x="10596" y="40909"/>
                  <a:pt x="10595" y="40909"/>
                </a:cubicBezTo>
                <a:cubicBezTo>
                  <a:pt x="10526" y="40909"/>
                  <a:pt x="11748" y="38153"/>
                  <a:pt x="13372" y="34815"/>
                </a:cubicBezTo>
                <a:cubicBezTo>
                  <a:pt x="15054" y="31404"/>
                  <a:pt x="16419" y="28493"/>
                  <a:pt x="16419" y="28357"/>
                </a:cubicBezTo>
                <a:cubicBezTo>
                  <a:pt x="16419" y="28200"/>
                  <a:pt x="16407" y="28096"/>
                  <a:pt x="16355" y="28096"/>
                </a:cubicBezTo>
                <a:cubicBezTo>
                  <a:pt x="16122" y="28096"/>
                  <a:pt x="15076" y="30235"/>
                  <a:pt x="10643" y="39363"/>
                </a:cubicBezTo>
                <a:cubicBezTo>
                  <a:pt x="9799" y="41090"/>
                  <a:pt x="8743" y="42534"/>
                  <a:pt x="8351" y="42534"/>
                </a:cubicBezTo>
                <a:cubicBezTo>
                  <a:pt x="8299" y="42534"/>
                  <a:pt x="8259" y="42508"/>
                  <a:pt x="8232" y="42455"/>
                </a:cubicBezTo>
                <a:cubicBezTo>
                  <a:pt x="8096" y="42182"/>
                  <a:pt x="9642" y="38453"/>
                  <a:pt x="10916" y="35861"/>
                </a:cubicBezTo>
                <a:cubicBezTo>
                  <a:pt x="13508" y="30812"/>
                  <a:pt x="17556" y="24263"/>
                  <a:pt x="18283" y="24036"/>
                </a:cubicBezTo>
                <a:cubicBezTo>
                  <a:pt x="18305" y="24032"/>
                  <a:pt x="18324" y="24029"/>
                  <a:pt x="18342" y="24029"/>
                </a:cubicBezTo>
                <a:cubicBezTo>
                  <a:pt x="18518" y="24029"/>
                  <a:pt x="18552" y="24244"/>
                  <a:pt x="18511" y="24946"/>
                </a:cubicBezTo>
                <a:cubicBezTo>
                  <a:pt x="18454" y="25690"/>
                  <a:pt x="18508" y="26074"/>
                  <a:pt x="18709" y="26074"/>
                </a:cubicBezTo>
                <a:cubicBezTo>
                  <a:pt x="18986" y="26074"/>
                  <a:pt x="19543" y="25339"/>
                  <a:pt x="20466" y="23809"/>
                </a:cubicBezTo>
                <a:cubicBezTo>
                  <a:pt x="22240" y="20852"/>
                  <a:pt x="24105" y="18533"/>
                  <a:pt x="26970" y="15713"/>
                </a:cubicBezTo>
                <a:cubicBezTo>
                  <a:pt x="28489" y="14260"/>
                  <a:pt x="29273" y="13511"/>
                  <a:pt x="29404" y="13511"/>
                </a:cubicBezTo>
                <a:close/>
                <a:moveTo>
                  <a:pt x="4374" y="45738"/>
                </a:moveTo>
                <a:cubicBezTo>
                  <a:pt x="4395" y="45738"/>
                  <a:pt x="4378" y="45764"/>
                  <a:pt x="4321" y="45821"/>
                </a:cubicBezTo>
                <a:cubicBezTo>
                  <a:pt x="4094" y="46003"/>
                  <a:pt x="3639" y="46276"/>
                  <a:pt x="3320" y="46412"/>
                </a:cubicBezTo>
                <a:cubicBezTo>
                  <a:pt x="3255" y="46431"/>
                  <a:pt x="3211" y="46440"/>
                  <a:pt x="3187" y="46440"/>
                </a:cubicBezTo>
                <a:cubicBezTo>
                  <a:pt x="3092" y="46440"/>
                  <a:pt x="3295" y="46302"/>
                  <a:pt x="3730" y="46048"/>
                </a:cubicBezTo>
                <a:cubicBezTo>
                  <a:pt x="4104" y="45861"/>
                  <a:pt x="4329" y="45738"/>
                  <a:pt x="4374" y="45738"/>
                </a:cubicBezTo>
                <a:close/>
                <a:moveTo>
                  <a:pt x="46551" y="38675"/>
                </a:moveTo>
                <a:cubicBezTo>
                  <a:pt x="46565" y="38675"/>
                  <a:pt x="46572" y="38676"/>
                  <a:pt x="46572" y="38680"/>
                </a:cubicBezTo>
                <a:cubicBezTo>
                  <a:pt x="46572" y="38680"/>
                  <a:pt x="45981" y="38999"/>
                  <a:pt x="45162" y="39363"/>
                </a:cubicBezTo>
                <a:lnTo>
                  <a:pt x="43752" y="40045"/>
                </a:lnTo>
                <a:lnTo>
                  <a:pt x="43525" y="41091"/>
                </a:lnTo>
                <a:cubicBezTo>
                  <a:pt x="43206" y="42410"/>
                  <a:pt x="42888" y="42637"/>
                  <a:pt x="40023" y="43410"/>
                </a:cubicBezTo>
                <a:cubicBezTo>
                  <a:pt x="37423" y="44119"/>
                  <a:pt x="33050" y="44828"/>
                  <a:pt x="31482" y="44828"/>
                </a:cubicBezTo>
                <a:cubicBezTo>
                  <a:pt x="31239" y="44828"/>
                  <a:pt x="31064" y="44811"/>
                  <a:pt x="30972" y="44775"/>
                </a:cubicBezTo>
                <a:cubicBezTo>
                  <a:pt x="30765" y="44686"/>
                  <a:pt x="27509" y="44616"/>
                  <a:pt x="25200" y="44616"/>
                </a:cubicBezTo>
                <a:cubicBezTo>
                  <a:pt x="23965" y="44616"/>
                  <a:pt x="23002" y="44636"/>
                  <a:pt x="22922" y="44684"/>
                </a:cubicBezTo>
                <a:cubicBezTo>
                  <a:pt x="22468" y="44957"/>
                  <a:pt x="23605" y="45093"/>
                  <a:pt x="26697" y="45093"/>
                </a:cubicBezTo>
                <a:cubicBezTo>
                  <a:pt x="28926" y="45139"/>
                  <a:pt x="30245" y="45230"/>
                  <a:pt x="30154" y="45411"/>
                </a:cubicBezTo>
                <a:cubicBezTo>
                  <a:pt x="30063" y="45593"/>
                  <a:pt x="30199" y="45912"/>
                  <a:pt x="30517" y="46321"/>
                </a:cubicBezTo>
                <a:cubicBezTo>
                  <a:pt x="30836" y="46685"/>
                  <a:pt x="30972" y="46958"/>
                  <a:pt x="30836" y="47049"/>
                </a:cubicBezTo>
                <a:cubicBezTo>
                  <a:pt x="30426" y="47276"/>
                  <a:pt x="24787" y="47913"/>
                  <a:pt x="22195" y="48004"/>
                </a:cubicBezTo>
                <a:cubicBezTo>
                  <a:pt x="21805" y="48028"/>
                  <a:pt x="21333" y="48039"/>
                  <a:pt x="20818" y="48039"/>
                </a:cubicBezTo>
                <a:cubicBezTo>
                  <a:pt x="19412" y="48039"/>
                  <a:pt x="17684" y="47955"/>
                  <a:pt x="16419" y="47822"/>
                </a:cubicBezTo>
                <a:cubicBezTo>
                  <a:pt x="7004" y="46958"/>
                  <a:pt x="7141" y="46958"/>
                  <a:pt x="7596" y="46639"/>
                </a:cubicBezTo>
                <a:cubicBezTo>
                  <a:pt x="7755" y="46507"/>
                  <a:pt x="8083" y="46436"/>
                  <a:pt x="8609" y="46436"/>
                </a:cubicBezTo>
                <a:cubicBezTo>
                  <a:pt x="8985" y="46436"/>
                  <a:pt x="9463" y="46472"/>
                  <a:pt x="10052" y="46548"/>
                </a:cubicBezTo>
                <a:cubicBezTo>
                  <a:pt x="11189" y="46685"/>
                  <a:pt x="13963" y="46821"/>
                  <a:pt x="16237" y="46867"/>
                </a:cubicBezTo>
                <a:cubicBezTo>
                  <a:pt x="21603" y="46935"/>
                  <a:pt x="25026" y="46969"/>
                  <a:pt x="27112" y="46969"/>
                </a:cubicBezTo>
                <a:cubicBezTo>
                  <a:pt x="29199" y="46969"/>
                  <a:pt x="29949" y="46935"/>
                  <a:pt x="29972" y="46867"/>
                </a:cubicBezTo>
                <a:cubicBezTo>
                  <a:pt x="30063" y="46548"/>
                  <a:pt x="28698" y="46503"/>
                  <a:pt x="21421" y="46457"/>
                </a:cubicBezTo>
                <a:cubicBezTo>
                  <a:pt x="14690" y="46412"/>
                  <a:pt x="13372" y="46366"/>
                  <a:pt x="14327" y="46185"/>
                </a:cubicBezTo>
                <a:cubicBezTo>
                  <a:pt x="14509" y="46185"/>
                  <a:pt x="14645" y="46048"/>
                  <a:pt x="14554" y="45957"/>
                </a:cubicBezTo>
                <a:cubicBezTo>
                  <a:pt x="14509" y="45821"/>
                  <a:pt x="13281" y="45730"/>
                  <a:pt x="11780" y="45639"/>
                </a:cubicBezTo>
                <a:cubicBezTo>
                  <a:pt x="9233" y="45548"/>
                  <a:pt x="9142" y="45548"/>
                  <a:pt x="9733" y="45139"/>
                </a:cubicBezTo>
                <a:cubicBezTo>
                  <a:pt x="10026" y="44925"/>
                  <a:pt x="10413" y="44837"/>
                  <a:pt x="11369" y="44837"/>
                </a:cubicBezTo>
                <a:cubicBezTo>
                  <a:pt x="12044" y="44837"/>
                  <a:pt x="13005" y="44881"/>
                  <a:pt x="14418" y="44957"/>
                </a:cubicBezTo>
                <a:cubicBezTo>
                  <a:pt x="15886" y="45045"/>
                  <a:pt x="17260" y="45095"/>
                  <a:pt x="18122" y="45095"/>
                </a:cubicBezTo>
                <a:cubicBezTo>
                  <a:pt x="18595" y="45095"/>
                  <a:pt x="18914" y="45080"/>
                  <a:pt x="19011" y="45048"/>
                </a:cubicBezTo>
                <a:cubicBezTo>
                  <a:pt x="19784" y="44820"/>
                  <a:pt x="19238" y="44729"/>
                  <a:pt x="15009" y="44502"/>
                </a:cubicBezTo>
                <a:cubicBezTo>
                  <a:pt x="11871" y="44320"/>
                  <a:pt x="11279" y="44229"/>
                  <a:pt x="11689" y="43956"/>
                </a:cubicBezTo>
                <a:cubicBezTo>
                  <a:pt x="11916" y="43814"/>
                  <a:pt x="12552" y="43743"/>
                  <a:pt x="13597" y="43743"/>
                </a:cubicBezTo>
                <a:cubicBezTo>
                  <a:pt x="14224" y="43743"/>
                  <a:pt x="14997" y="43768"/>
                  <a:pt x="15918" y="43820"/>
                </a:cubicBezTo>
                <a:cubicBezTo>
                  <a:pt x="17795" y="43917"/>
                  <a:pt x="19110" y="43962"/>
                  <a:pt x="19962" y="43962"/>
                </a:cubicBezTo>
                <a:cubicBezTo>
                  <a:pt x="20699" y="43962"/>
                  <a:pt x="21089" y="43928"/>
                  <a:pt x="21194" y="43865"/>
                </a:cubicBezTo>
                <a:cubicBezTo>
                  <a:pt x="21558" y="43683"/>
                  <a:pt x="20921" y="43501"/>
                  <a:pt x="19648" y="43501"/>
                </a:cubicBezTo>
                <a:cubicBezTo>
                  <a:pt x="18829" y="43501"/>
                  <a:pt x="16964" y="43410"/>
                  <a:pt x="15509" y="43319"/>
                </a:cubicBezTo>
                <a:cubicBezTo>
                  <a:pt x="13190" y="43183"/>
                  <a:pt x="12917" y="43137"/>
                  <a:pt x="13326" y="42819"/>
                </a:cubicBezTo>
                <a:cubicBezTo>
                  <a:pt x="13591" y="42630"/>
                  <a:pt x="14172" y="42535"/>
                  <a:pt x="15043" y="42535"/>
                </a:cubicBezTo>
                <a:cubicBezTo>
                  <a:pt x="15217" y="42535"/>
                  <a:pt x="15403" y="42539"/>
                  <a:pt x="15600" y="42546"/>
                </a:cubicBezTo>
                <a:cubicBezTo>
                  <a:pt x="15946" y="42565"/>
                  <a:pt x="16370" y="42573"/>
                  <a:pt x="16847" y="42573"/>
                </a:cubicBezTo>
                <a:cubicBezTo>
                  <a:pt x="19879" y="42573"/>
                  <a:pt x="25012" y="42230"/>
                  <a:pt x="25287" y="41955"/>
                </a:cubicBezTo>
                <a:cubicBezTo>
                  <a:pt x="25378" y="41887"/>
                  <a:pt x="25026" y="41853"/>
                  <a:pt x="24383" y="41853"/>
                </a:cubicBezTo>
                <a:cubicBezTo>
                  <a:pt x="23741" y="41853"/>
                  <a:pt x="22809" y="41887"/>
                  <a:pt x="21740" y="41955"/>
                </a:cubicBezTo>
                <a:cubicBezTo>
                  <a:pt x="19776" y="42085"/>
                  <a:pt x="18228" y="42146"/>
                  <a:pt x="17119" y="42146"/>
                </a:cubicBezTo>
                <a:cubicBezTo>
                  <a:pt x="15505" y="42146"/>
                  <a:pt x="14822" y="42016"/>
                  <a:pt x="15145" y="41773"/>
                </a:cubicBezTo>
                <a:cubicBezTo>
                  <a:pt x="15373" y="41591"/>
                  <a:pt x="17601" y="41409"/>
                  <a:pt x="21012" y="41318"/>
                </a:cubicBezTo>
                <a:cubicBezTo>
                  <a:pt x="22293" y="41291"/>
                  <a:pt x="23298" y="41276"/>
                  <a:pt x="24080" y="41276"/>
                </a:cubicBezTo>
                <a:cubicBezTo>
                  <a:pt x="25881" y="41276"/>
                  <a:pt x="26497" y="41355"/>
                  <a:pt x="26561" y="41546"/>
                </a:cubicBezTo>
                <a:cubicBezTo>
                  <a:pt x="26609" y="41882"/>
                  <a:pt x="26834" y="42053"/>
                  <a:pt x="27063" y="42053"/>
                </a:cubicBezTo>
                <a:cubicBezTo>
                  <a:pt x="27268" y="42053"/>
                  <a:pt x="27475" y="41916"/>
                  <a:pt x="27561" y="41637"/>
                </a:cubicBezTo>
                <a:cubicBezTo>
                  <a:pt x="27652" y="41182"/>
                  <a:pt x="27925" y="41136"/>
                  <a:pt x="30154" y="41000"/>
                </a:cubicBezTo>
                <a:cubicBezTo>
                  <a:pt x="33565" y="40772"/>
                  <a:pt x="41887" y="39681"/>
                  <a:pt x="44480" y="39090"/>
                </a:cubicBezTo>
                <a:cubicBezTo>
                  <a:pt x="45518" y="38882"/>
                  <a:pt x="46404" y="38675"/>
                  <a:pt x="46551" y="38675"/>
                </a:cubicBezTo>
                <a:close/>
                <a:moveTo>
                  <a:pt x="60736" y="1"/>
                </a:moveTo>
                <a:cubicBezTo>
                  <a:pt x="59244" y="1"/>
                  <a:pt x="53085" y="2230"/>
                  <a:pt x="46845" y="5071"/>
                </a:cubicBezTo>
                <a:cubicBezTo>
                  <a:pt x="46227" y="5341"/>
                  <a:pt x="45675" y="5546"/>
                  <a:pt x="45494" y="5546"/>
                </a:cubicBezTo>
                <a:cubicBezTo>
                  <a:pt x="45462" y="5546"/>
                  <a:pt x="45442" y="5539"/>
                  <a:pt x="45435" y="5526"/>
                </a:cubicBezTo>
                <a:cubicBezTo>
                  <a:pt x="45389" y="5435"/>
                  <a:pt x="45435" y="5116"/>
                  <a:pt x="45526" y="4843"/>
                </a:cubicBezTo>
                <a:cubicBezTo>
                  <a:pt x="45662" y="4389"/>
                  <a:pt x="45617" y="4207"/>
                  <a:pt x="45253" y="3979"/>
                </a:cubicBezTo>
                <a:cubicBezTo>
                  <a:pt x="45157" y="3915"/>
                  <a:pt x="45076" y="3871"/>
                  <a:pt x="44960" y="3871"/>
                </a:cubicBezTo>
                <a:cubicBezTo>
                  <a:pt x="44580" y="3871"/>
                  <a:pt x="43823" y="4341"/>
                  <a:pt x="40932" y="6117"/>
                </a:cubicBezTo>
                <a:cubicBezTo>
                  <a:pt x="37067" y="8482"/>
                  <a:pt x="34110" y="10710"/>
                  <a:pt x="31973" y="12893"/>
                </a:cubicBezTo>
                <a:cubicBezTo>
                  <a:pt x="31473" y="13394"/>
                  <a:pt x="30881" y="13894"/>
                  <a:pt x="30608" y="14030"/>
                </a:cubicBezTo>
                <a:cubicBezTo>
                  <a:pt x="29699" y="14576"/>
                  <a:pt x="24923" y="22717"/>
                  <a:pt x="21740" y="29175"/>
                </a:cubicBezTo>
                <a:cubicBezTo>
                  <a:pt x="21194" y="30267"/>
                  <a:pt x="20239" y="32222"/>
                  <a:pt x="19557" y="33587"/>
                </a:cubicBezTo>
                <a:cubicBezTo>
                  <a:pt x="18724" y="35298"/>
                  <a:pt x="18162" y="36163"/>
                  <a:pt x="17990" y="36163"/>
                </a:cubicBezTo>
                <a:cubicBezTo>
                  <a:pt x="17824" y="36163"/>
                  <a:pt x="18022" y="35355"/>
                  <a:pt x="18693" y="33723"/>
                </a:cubicBezTo>
                <a:cubicBezTo>
                  <a:pt x="20739" y="28857"/>
                  <a:pt x="24651" y="21444"/>
                  <a:pt x="27243" y="17623"/>
                </a:cubicBezTo>
                <a:cubicBezTo>
                  <a:pt x="30154" y="13348"/>
                  <a:pt x="30108" y="13439"/>
                  <a:pt x="29881" y="13212"/>
                </a:cubicBezTo>
                <a:cubicBezTo>
                  <a:pt x="29790" y="13121"/>
                  <a:pt x="29790" y="12984"/>
                  <a:pt x="29926" y="12939"/>
                </a:cubicBezTo>
                <a:cubicBezTo>
                  <a:pt x="29946" y="12919"/>
                  <a:pt x="29969" y="12910"/>
                  <a:pt x="29996" y="12910"/>
                </a:cubicBezTo>
                <a:cubicBezTo>
                  <a:pt x="30093" y="12910"/>
                  <a:pt x="30228" y="13033"/>
                  <a:pt x="30336" y="13212"/>
                </a:cubicBezTo>
                <a:cubicBezTo>
                  <a:pt x="30442" y="13354"/>
                  <a:pt x="30576" y="13468"/>
                  <a:pt x="30695" y="13468"/>
                </a:cubicBezTo>
                <a:cubicBezTo>
                  <a:pt x="30728" y="13468"/>
                  <a:pt x="30760" y="13459"/>
                  <a:pt x="30790" y="13439"/>
                </a:cubicBezTo>
                <a:cubicBezTo>
                  <a:pt x="31154" y="13212"/>
                  <a:pt x="31245" y="11938"/>
                  <a:pt x="30927" y="11665"/>
                </a:cubicBezTo>
                <a:cubicBezTo>
                  <a:pt x="30875" y="11631"/>
                  <a:pt x="30814" y="11612"/>
                  <a:pt x="30742" y="11612"/>
                </a:cubicBezTo>
                <a:cubicBezTo>
                  <a:pt x="30242" y="11612"/>
                  <a:pt x="29171" y="12494"/>
                  <a:pt x="26470" y="15076"/>
                </a:cubicBezTo>
                <a:cubicBezTo>
                  <a:pt x="23877" y="17532"/>
                  <a:pt x="21922" y="19897"/>
                  <a:pt x="20375" y="22399"/>
                </a:cubicBezTo>
                <a:lnTo>
                  <a:pt x="19284" y="24127"/>
                </a:lnTo>
                <a:lnTo>
                  <a:pt x="19057" y="23536"/>
                </a:lnTo>
                <a:cubicBezTo>
                  <a:pt x="18896" y="23135"/>
                  <a:pt x="18736" y="22982"/>
                  <a:pt x="18514" y="22982"/>
                </a:cubicBezTo>
                <a:cubicBezTo>
                  <a:pt x="18484" y="22982"/>
                  <a:pt x="18452" y="22984"/>
                  <a:pt x="18420" y="22990"/>
                </a:cubicBezTo>
                <a:cubicBezTo>
                  <a:pt x="17010" y="23217"/>
                  <a:pt x="10597" y="33905"/>
                  <a:pt x="8096" y="40318"/>
                </a:cubicBezTo>
                <a:lnTo>
                  <a:pt x="6959" y="43228"/>
                </a:lnTo>
                <a:lnTo>
                  <a:pt x="4958" y="44229"/>
                </a:lnTo>
                <a:cubicBezTo>
                  <a:pt x="3002" y="45230"/>
                  <a:pt x="1137" y="46639"/>
                  <a:pt x="455" y="47685"/>
                </a:cubicBezTo>
                <a:cubicBezTo>
                  <a:pt x="0" y="48368"/>
                  <a:pt x="91" y="49550"/>
                  <a:pt x="683" y="49959"/>
                </a:cubicBezTo>
                <a:cubicBezTo>
                  <a:pt x="940" y="50141"/>
                  <a:pt x="1203" y="50237"/>
                  <a:pt x="1496" y="50237"/>
                </a:cubicBezTo>
                <a:cubicBezTo>
                  <a:pt x="2082" y="50237"/>
                  <a:pt x="2790" y="49853"/>
                  <a:pt x="3821" y="49004"/>
                </a:cubicBezTo>
                <a:lnTo>
                  <a:pt x="5185" y="47958"/>
                </a:lnTo>
                <a:lnTo>
                  <a:pt x="7141" y="48095"/>
                </a:lnTo>
                <a:cubicBezTo>
                  <a:pt x="8232" y="48140"/>
                  <a:pt x="11052" y="48413"/>
                  <a:pt x="13508" y="48640"/>
                </a:cubicBezTo>
                <a:cubicBezTo>
                  <a:pt x="16177" y="48885"/>
                  <a:pt x="18238" y="49010"/>
                  <a:pt x="20157" y="49010"/>
                </a:cubicBezTo>
                <a:cubicBezTo>
                  <a:pt x="22161" y="49010"/>
                  <a:pt x="24012" y="48874"/>
                  <a:pt x="26242" y="48595"/>
                </a:cubicBezTo>
                <a:cubicBezTo>
                  <a:pt x="32246" y="47867"/>
                  <a:pt x="32928" y="47594"/>
                  <a:pt x="32018" y="46503"/>
                </a:cubicBezTo>
                <a:lnTo>
                  <a:pt x="31518" y="45912"/>
                </a:lnTo>
                <a:lnTo>
                  <a:pt x="32746" y="45730"/>
                </a:lnTo>
                <a:cubicBezTo>
                  <a:pt x="37794" y="45002"/>
                  <a:pt x="41706" y="43956"/>
                  <a:pt x="43252" y="42910"/>
                </a:cubicBezTo>
                <a:cubicBezTo>
                  <a:pt x="44070" y="42364"/>
                  <a:pt x="44161" y="42228"/>
                  <a:pt x="44116" y="41637"/>
                </a:cubicBezTo>
                <a:cubicBezTo>
                  <a:pt x="44025" y="40500"/>
                  <a:pt x="44753" y="40090"/>
                  <a:pt x="49392" y="38771"/>
                </a:cubicBezTo>
                <a:cubicBezTo>
                  <a:pt x="54303" y="37362"/>
                  <a:pt x="56305" y="36543"/>
                  <a:pt x="56168" y="35906"/>
                </a:cubicBezTo>
                <a:cubicBezTo>
                  <a:pt x="56168" y="35679"/>
                  <a:pt x="55804" y="35269"/>
                  <a:pt x="55440" y="35042"/>
                </a:cubicBezTo>
                <a:cubicBezTo>
                  <a:pt x="55031" y="34769"/>
                  <a:pt x="54758" y="34542"/>
                  <a:pt x="54758" y="34542"/>
                </a:cubicBezTo>
                <a:cubicBezTo>
                  <a:pt x="54804" y="34496"/>
                  <a:pt x="56941" y="33678"/>
                  <a:pt x="59534" y="32677"/>
                </a:cubicBezTo>
                <a:cubicBezTo>
                  <a:pt x="64991" y="30585"/>
                  <a:pt x="69266" y="28447"/>
                  <a:pt x="70813" y="27129"/>
                </a:cubicBezTo>
                <a:cubicBezTo>
                  <a:pt x="71904" y="26128"/>
                  <a:pt x="71950" y="25673"/>
                  <a:pt x="71040" y="25127"/>
                </a:cubicBezTo>
                <a:lnTo>
                  <a:pt x="70403" y="24764"/>
                </a:lnTo>
                <a:lnTo>
                  <a:pt x="73450" y="22990"/>
                </a:lnTo>
                <a:cubicBezTo>
                  <a:pt x="76543" y="21216"/>
                  <a:pt x="79954" y="18851"/>
                  <a:pt x="80591" y="18078"/>
                </a:cubicBezTo>
                <a:cubicBezTo>
                  <a:pt x="81046" y="17532"/>
                  <a:pt x="80682" y="16941"/>
                  <a:pt x="79590" y="16486"/>
                </a:cubicBezTo>
                <a:lnTo>
                  <a:pt x="78726" y="16122"/>
                </a:lnTo>
                <a:lnTo>
                  <a:pt x="79090" y="15759"/>
                </a:lnTo>
                <a:cubicBezTo>
                  <a:pt x="79317" y="15577"/>
                  <a:pt x="80864" y="14485"/>
                  <a:pt x="82546" y="13348"/>
                </a:cubicBezTo>
                <a:cubicBezTo>
                  <a:pt x="84229" y="12257"/>
                  <a:pt x="86321" y="10756"/>
                  <a:pt x="87185" y="10074"/>
                </a:cubicBezTo>
                <a:cubicBezTo>
                  <a:pt x="89459" y="8209"/>
                  <a:pt x="89459" y="7709"/>
                  <a:pt x="87231" y="7027"/>
                </a:cubicBezTo>
                <a:cubicBezTo>
                  <a:pt x="86321" y="6754"/>
                  <a:pt x="85821" y="6481"/>
                  <a:pt x="85775" y="6253"/>
                </a:cubicBezTo>
                <a:cubicBezTo>
                  <a:pt x="85746" y="6078"/>
                  <a:pt x="85698" y="5997"/>
                  <a:pt x="85608" y="5997"/>
                </a:cubicBezTo>
                <a:cubicBezTo>
                  <a:pt x="85557" y="5997"/>
                  <a:pt x="85493" y="6022"/>
                  <a:pt x="85412" y="6071"/>
                </a:cubicBezTo>
                <a:cubicBezTo>
                  <a:pt x="85390" y="6080"/>
                  <a:pt x="85354" y="6084"/>
                  <a:pt x="85303" y="6084"/>
                </a:cubicBezTo>
                <a:cubicBezTo>
                  <a:pt x="84808" y="6084"/>
                  <a:pt x="82967" y="5694"/>
                  <a:pt x="80864" y="5116"/>
                </a:cubicBezTo>
                <a:cubicBezTo>
                  <a:pt x="76543" y="3888"/>
                  <a:pt x="73496" y="3434"/>
                  <a:pt x="69994" y="3434"/>
                </a:cubicBezTo>
                <a:lnTo>
                  <a:pt x="67993" y="3434"/>
                </a:lnTo>
                <a:lnTo>
                  <a:pt x="68721" y="2751"/>
                </a:lnTo>
                <a:cubicBezTo>
                  <a:pt x="69903" y="1751"/>
                  <a:pt x="70221" y="1251"/>
                  <a:pt x="69949" y="932"/>
                </a:cubicBezTo>
                <a:cubicBezTo>
                  <a:pt x="69821" y="789"/>
                  <a:pt x="69544" y="713"/>
                  <a:pt x="69055" y="713"/>
                </a:cubicBezTo>
                <a:cubicBezTo>
                  <a:pt x="68144" y="713"/>
                  <a:pt x="66499" y="977"/>
                  <a:pt x="63718" y="1569"/>
                </a:cubicBezTo>
                <a:cubicBezTo>
                  <a:pt x="61820" y="1991"/>
                  <a:pt x="60235" y="2256"/>
                  <a:pt x="59978" y="2256"/>
                </a:cubicBezTo>
                <a:cubicBezTo>
                  <a:pt x="59958" y="2256"/>
                  <a:pt x="59946" y="2254"/>
                  <a:pt x="59943" y="2251"/>
                </a:cubicBezTo>
                <a:cubicBezTo>
                  <a:pt x="59897" y="2160"/>
                  <a:pt x="60125" y="1887"/>
                  <a:pt x="60443" y="1614"/>
                </a:cubicBezTo>
                <a:cubicBezTo>
                  <a:pt x="60762" y="1342"/>
                  <a:pt x="61125" y="887"/>
                  <a:pt x="61216" y="659"/>
                </a:cubicBezTo>
                <a:cubicBezTo>
                  <a:pt x="61398" y="205"/>
                  <a:pt x="61398" y="159"/>
                  <a:pt x="60943" y="23"/>
                </a:cubicBezTo>
                <a:cubicBezTo>
                  <a:pt x="60890" y="8"/>
                  <a:pt x="60820" y="1"/>
                  <a:pt x="60736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3367117" y="15793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2" type="subTitle"/>
          </p:nvPr>
        </p:nvSpPr>
        <p:spPr>
          <a:xfrm>
            <a:off x="3367113" y="18577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3" type="subTitle"/>
          </p:nvPr>
        </p:nvSpPr>
        <p:spPr>
          <a:xfrm>
            <a:off x="652550" y="15793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4" type="subTitle"/>
          </p:nvPr>
        </p:nvSpPr>
        <p:spPr>
          <a:xfrm>
            <a:off x="652550" y="18577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5" type="subTitle"/>
          </p:nvPr>
        </p:nvSpPr>
        <p:spPr>
          <a:xfrm>
            <a:off x="6081683" y="15793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6" type="subTitle"/>
          </p:nvPr>
        </p:nvSpPr>
        <p:spPr>
          <a:xfrm>
            <a:off x="6081676" y="18577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7" type="subTitle"/>
          </p:nvPr>
        </p:nvSpPr>
        <p:spPr>
          <a:xfrm>
            <a:off x="3367117" y="32482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5" name="Google Shape;205;p23"/>
          <p:cNvSpPr txBox="1"/>
          <p:nvPr>
            <p:ph idx="8" type="subTitle"/>
          </p:nvPr>
        </p:nvSpPr>
        <p:spPr>
          <a:xfrm>
            <a:off x="3367113" y="35266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6" name="Google Shape;206;p23"/>
          <p:cNvSpPr txBox="1"/>
          <p:nvPr>
            <p:ph idx="9" type="subTitle"/>
          </p:nvPr>
        </p:nvSpPr>
        <p:spPr>
          <a:xfrm>
            <a:off x="652550" y="32482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7" name="Google Shape;207;p23"/>
          <p:cNvSpPr txBox="1"/>
          <p:nvPr>
            <p:ph idx="13" type="subTitle"/>
          </p:nvPr>
        </p:nvSpPr>
        <p:spPr>
          <a:xfrm>
            <a:off x="652550" y="35266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14" type="subTitle"/>
          </p:nvPr>
        </p:nvSpPr>
        <p:spPr>
          <a:xfrm>
            <a:off x="6081683" y="32482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15" type="subTitle"/>
          </p:nvPr>
        </p:nvSpPr>
        <p:spPr>
          <a:xfrm>
            <a:off x="6081676" y="35266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">
    <p:bg>
      <p:bgPr>
        <a:solidFill>
          <a:schemeClr val="accen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 flipH="1">
            <a:off x="2606875" y="1351024"/>
            <a:ext cx="6345398" cy="3563381"/>
          </a:xfrm>
          <a:custGeom>
            <a:rect b="b" l="l" r="r" t="t"/>
            <a:pathLst>
              <a:path extrusionOk="0" h="50238" w="89460">
                <a:moveTo>
                  <a:pt x="84306" y="7011"/>
                </a:moveTo>
                <a:cubicBezTo>
                  <a:pt x="84547" y="7011"/>
                  <a:pt x="84680" y="7113"/>
                  <a:pt x="84866" y="7299"/>
                </a:cubicBezTo>
                <a:cubicBezTo>
                  <a:pt x="85009" y="7478"/>
                  <a:pt x="85208" y="7601"/>
                  <a:pt x="85353" y="7601"/>
                </a:cubicBezTo>
                <a:cubicBezTo>
                  <a:pt x="85393" y="7601"/>
                  <a:pt x="85428" y="7592"/>
                  <a:pt x="85457" y="7572"/>
                </a:cubicBezTo>
                <a:cubicBezTo>
                  <a:pt x="85499" y="7547"/>
                  <a:pt x="85581" y="7536"/>
                  <a:pt x="85685" y="7536"/>
                </a:cubicBezTo>
                <a:cubicBezTo>
                  <a:pt x="86143" y="7536"/>
                  <a:pt x="87040" y="7751"/>
                  <a:pt x="87003" y="7936"/>
                </a:cubicBezTo>
                <a:cubicBezTo>
                  <a:pt x="87003" y="7982"/>
                  <a:pt x="85548" y="8164"/>
                  <a:pt x="83820" y="8300"/>
                </a:cubicBezTo>
                <a:cubicBezTo>
                  <a:pt x="82092" y="8482"/>
                  <a:pt x="80545" y="8618"/>
                  <a:pt x="80318" y="8664"/>
                </a:cubicBezTo>
                <a:cubicBezTo>
                  <a:pt x="80267" y="8672"/>
                  <a:pt x="80227" y="8675"/>
                  <a:pt x="80198" y="8675"/>
                </a:cubicBezTo>
                <a:cubicBezTo>
                  <a:pt x="79887" y="8675"/>
                  <a:pt x="80762" y="8249"/>
                  <a:pt x="82092" y="7709"/>
                </a:cubicBezTo>
                <a:cubicBezTo>
                  <a:pt x="83382" y="7225"/>
                  <a:pt x="83957" y="7011"/>
                  <a:pt x="84306" y="7011"/>
                </a:cubicBezTo>
                <a:close/>
                <a:moveTo>
                  <a:pt x="78203" y="9524"/>
                </a:moveTo>
                <a:cubicBezTo>
                  <a:pt x="78234" y="9524"/>
                  <a:pt x="78243" y="9539"/>
                  <a:pt x="78226" y="9573"/>
                </a:cubicBezTo>
                <a:cubicBezTo>
                  <a:pt x="78226" y="9710"/>
                  <a:pt x="78044" y="9801"/>
                  <a:pt x="77862" y="9801"/>
                </a:cubicBezTo>
                <a:cubicBezTo>
                  <a:pt x="77819" y="9812"/>
                  <a:pt x="77789" y="9817"/>
                  <a:pt x="77770" y="9817"/>
                </a:cubicBezTo>
                <a:cubicBezTo>
                  <a:pt x="77709" y="9817"/>
                  <a:pt x="77769" y="9758"/>
                  <a:pt x="77907" y="9619"/>
                </a:cubicBezTo>
                <a:cubicBezTo>
                  <a:pt x="78048" y="9563"/>
                  <a:pt x="78154" y="9524"/>
                  <a:pt x="78203" y="9524"/>
                </a:cubicBezTo>
                <a:close/>
                <a:moveTo>
                  <a:pt x="77287" y="9783"/>
                </a:moveTo>
                <a:cubicBezTo>
                  <a:pt x="77334" y="9783"/>
                  <a:pt x="77362" y="9805"/>
                  <a:pt x="77362" y="9846"/>
                </a:cubicBezTo>
                <a:cubicBezTo>
                  <a:pt x="77316" y="9937"/>
                  <a:pt x="77180" y="10028"/>
                  <a:pt x="76998" y="10074"/>
                </a:cubicBezTo>
                <a:cubicBezTo>
                  <a:pt x="76966" y="10082"/>
                  <a:pt x="76939" y="10085"/>
                  <a:pt x="76919" y="10085"/>
                </a:cubicBezTo>
                <a:cubicBezTo>
                  <a:pt x="76823" y="10085"/>
                  <a:pt x="76856" y="10004"/>
                  <a:pt x="77043" y="9892"/>
                </a:cubicBezTo>
                <a:cubicBezTo>
                  <a:pt x="77144" y="9817"/>
                  <a:pt x="77230" y="9783"/>
                  <a:pt x="77287" y="9783"/>
                </a:cubicBezTo>
                <a:close/>
                <a:moveTo>
                  <a:pt x="81680" y="6291"/>
                </a:moveTo>
                <a:cubicBezTo>
                  <a:pt x="81885" y="6291"/>
                  <a:pt x="82074" y="6331"/>
                  <a:pt x="82319" y="6390"/>
                </a:cubicBezTo>
                <a:cubicBezTo>
                  <a:pt x="82865" y="6526"/>
                  <a:pt x="83274" y="6663"/>
                  <a:pt x="83229" y="6754"/>
                </a:cubicBezTo>
                <a:cubicBezTo>
                  <a:pt x="83229" y="6799"/>
                  <a:pt x="82637" y="7072"/>
                  <a:pt x="81955" y="7299"/>
                </a:cubicBezTo>
                <a:cubicBezTo>
                  <a:pt x="81273" y="7572"/>
                  <a:pt x="79818" y="8164"/>
                  <a:pt x="78772" y="8618"/>
                </a:cubicBezTo>
                <a:cubicBezTo>
                  <a:pt x="77414" y="9192"/>
                  <a:pt x="76376" y="9545"/>
                  <a:pt x="76097" y="9545"/>
                </a:cubicBezTo>
                <a:cubicBezTo>
                  <a:pt x="75956" y="9545"/>
                  <a:pt x="76010" y="9454"/>
                  <a:pt x="76316" y="9255"/>
                </a:cubicBezTo>
                <a:cubicBezTo>
                  <a:pt x="76589" y="9119"/>
                  <a:pt x="77817" y="8573"/>
                  <a:pt x="79090" y="8027"/>
                </a:cubicBezTo>
                <a:cubicBezTo>
                  <a:pt x="81728" y="6981"/>
                  <a:pt x="82365" y="6663"/>
                  <a:pt x="82092" y="6481"/>
                </a:cubicBezTo>
                <a:cubicBezTo>
                  <a:pt x="82081" y="6477"/>
                  <a:pt x="82067" y="6475"/>
                  <a:pt x="82047" y="6475"/>
                </a:cubicBezTo>
                <a:cubicBezTo>
                  <a:pt x="81645" y="6475"/>
                  <a:pt x="79309" y="7386"/>
                  <a:pt x="75315" y="9210"/>
                </a:cubicBezTo>
                <a:cubicBezTo>
                  <a:pt x="73781" y="9911"/>
                  <a:pt x="72416" y="10485"/>
                  <a:pt x="72197" y="10485"/>
                </a:cubicBezTo>
                <a:cubicBezTo>
                  <a:pt x="72189" y="10485"/>
                  <a:pt x="72182" y="10485"/>
                  <a:pt x="72177" y="10483"/>
                </a:cubicBezTo>
                <a:cubicBezTo>
                  <a:pt x="72086" y="10437"/>
                  <a:pt x="72450" y="10256"/>
                  <a:pt x="73041" y="9983"/>
                </a:cubicBezTo>
                <a:cubicBezTo>
                  <a:pt x="73587" y="9755"/>
                  <a:pt x="75679" y="8800"/>
                  <a:pt x="77680" y="7845"/>
                </a:cubicBezTo>
                <a:cubicBezTo>
                  <a:pt x="80350" y="6629"/>
                  <a:pt x="81086" y="6291"/>
                  <a:pt x="81680" y="6291"/>
                </a:cubicBezTo>
                <a:close/>
                <a:moveTo>
                  <a:pt x="79755" y="5735"/>
                </a:moveTo>
                <a:cubicBezTo>
                  <a:pt x="79826" y="5735"/>
                  <a:pt x="79891" y="5742"/>
                  <a:pt x="79954" y="5753"/>
                </a:cubicBezTo>
                <a:cubicBezTo>
                  <a:pt x="80272" y="5844"/>
                  <a:pt x="80545" y="5935"/>
                  <a:pt x="80500" y="6026"/>
                </a:cubicBezTo>
                <a:cubicBezTo>
                  <a:pt x="80500" y="6071"/>
                  <a:pt x="79181" y="6663"/>
                  <a:pt x="77635" y="7345"/>
                </a:cubicBezTo>
                <a:cubicBezTo>
                  <a:pt x="76043" y="8027"/>
                  <a:pt x="73678" y="9164"/>
                  <a:pt x="72268" y="9846"/>
                </a:cubicBezTo>
                <a:lnTo>
                  <a:pt x="69812" y="11074"/>
                </a:lnTo>
                <a:lnTo>
                  <a:pt x="71631" y="9846"/>
                </a:lnTo>
                <a:cubicBezTo>
                  <a:pt x="72677" y="9164"/>
                  <a:pt x="74815" y="7936"/>
                  <a:pt x="76452" y="7117"/>
                </a:cubicBezTo>
                <a:cubicBezTo>
                  <a:pt x="78519" y="6044"/>
                  <a:pt x="79266" y="5735"/>
                  <a:pt x="79755" y="5735"/>
                </a:cubicBezTo>
                <a:close/>
                <a:moveTo>
                  <a:pt x="74387" y="10459"/>
                </a:moveTo>
                <a:cubicBezTo>
                  <a:pt x="74456" y="10459"/>
                  <a:pt x="74415" y="10515"/>
                  <a:pt x="74269" y="10619"/>
                </a:cubicBezTo>
                <a:cubicBezTo>
                  <a:pt x="74042" y="10801"/>
                  <a:pt x="72677" y="11347"/>
                  <a:pt x="71222" y="11802"/>
                </a:cubicBezTo>
                <a:lnTo>
                  <a:pt x="68675" y="12666"/>
                </a:lnTo>
                <a:lnTo>
                  <a:pt x="70130" y="11893"/>
                </a:lnTo>
                <a:cubicBezTo>
                  <a:pt x="70949" y="11484"/>
                  <a:pt x="71859" y="11120"/>
                  <a:pt x="72132" y="11120"/>
                </a:cubicBezTo>
                <a:cubicBezTo>
                  <a:pt x="72404" y="11120"/>
                  <a:pt x="73087" y="10938"/>
                  <a:pt x="73678" y="10710"/>
                </a:cubicBezTo>
                <a:cubicBezTo>
                  <a:pt x="74072" y="10538"/>
                  <a:pt x="74306" y="10459"/>
                  <a:pt x="74387" y="10459"/>
                </a:cubicBezTo>
                <a:close/>
                <a:moveTo>
                  <a:pt x="65460" y="13554"/>
                </a:moveTo>
                <a:cubicBezTo>
                  <a:pt x="65504" y="13554"/>
                  <a:pt x="65503" y="13591"/>
                  <a:pt x="65446" y="13667"/>
                </a:cubicBezTo>
                <a:cubicBezTo>
                  <a:pt x="65264" y="13803"/>
                  <a:pt x="64991" y="13985"/>
                  <a:pt x="64764" y="14030"/>
                </a:cubicBezTo>
                <a:cubicBezTo>
                  <a:pt x="64726" y="14038"/>
                  <a:pt x="64698" y="14042"/>
                  <a:pt x="64680" y="14042"/>
                </a:cubicBezTo>
                <a:cubicBezTo>
                  <a:pt x="64588" y="14042"/>
                  <a:pt x="64733" y="13947"/>
                  <a:pt x="65037" y="13758"/>
                </a:cubicBezTo>
                <a:cubicBezTo>
                  <a:pt x="65249" y="13625"/>
                  <a:pt x="65399" y="13554"/>
                  <a:pt x="65460" y="13554"/>
                </a:cubicBezTo>
                <a:close/>
                <a:moveTo>
                  <a:pt x="85432" y="9851"/>
                </a:moveTo>
                <a:cubicBezTo>
                  <a:pt x="86128" y="9851"/>
                  <a:pt x="85449" y="10352"/>
                  <a:pt x="83547" y="11620"/>
                </a:cubicBezTo>
                <a:cubicBezTo>
                  <a:pt x="81455" y="13030"/>
                  <a:pt x="80545" y="13348"/>
                  <a:pt x="77316" y="13803"/>
                </a:cubicBezTo>
                <a:cubicBezTo>
                  <a:pt x="75243" y="14088"/>
                  <a:pt x="70881" y="14408"/>
                  <a:pt x="70010" y="14408"/>
                </a:cubicBezTo>
                <a:cubicBezTo>
                  <a:pt x="69907" y="14408"/>
                  <a:pt x="69853" y="14404"/>
                  <a:pt x="69858" y="14394"/>
                </a:cubicBezTo>
                <a:cubicBezTo>
                  <a:pt x="69858" y="14303"/>
                  <a:pt x="75679" y="12893"/>
                  <a:pt x="78362" y="12348"/>
                </a:cubicBezTo>
                <a:cubicBezTo>
                  <a:pt x="78499" y="12302"/>
                  <a:pt x="78544" y="12211"/>
                  <a:pt x="78408" y="12075"/>
                </a:cubicBezTo>
                <a:cubicBezTo>
                  <a:pt x="78374" y="12052"/>
                  <a:pt x="78288" y="12041"/>
                  <a:pt x="78163" y="12041"/>
                </a:cubicBezTo>
                <a:cubicBezTo>
                  <a:pt x="77788" y="12041"/>
                  <a:pt x="77055" y="12143"/>
                  <a:pt x="76270" y="12348"/>
                </a:cubicBezTo>
                <a:cubicBezTo>
                  <a:pt x="75494" y="12516"/>
                  <a:pt x="74869" y="12610"/>
                  <a:pt x="74653" y="12610"/>
                </a:cubicBezTo>
                <a:cubicBezTo>
                  <a:pt x="74578" y="12610"/>
                  <a:pt x="74552" y="12599"/>
                  <a:pt x="74587" y="12575"/>
                </a:cubicBezTo>
                <a:cubicBezTo>
                  <a:pt x="75088" y="12257"/>
                  <a:pt x="79681" y="10983"/>
                  <a:pt x="82819" y="10301"/>
                </a:cubicBezTo>
                <a:cubicBezTo>
                  <a:pt x="84168" y="10018"/>
                  <a:pt x="85029" y="9851"/>
                  <a:pt x="85432" y="9851"/>
                </a:cubicBezTo>
                <a:close/>
                <a:moveTo>
                  <a:pt x="62815" y="14620"/>
                </a:moveTo>
                <a:cubicBezTo>
                  <a:pt x="62840" y="14620"/>
                  <a:pt x="62811" y="14650"/>
                  <a:pt x="62717" y="14713"/>
                </a:cubicBezTo>
                <a:cubicBezTo>
                  <a:pt x="62444" y="14940"/>
                  <a:pt x="61990" y="15213"/>
                  <a:pt x="61671" y="15349"/>
                </a:cubicBezTo>
                <a:cubicBezTo>
                  <a:pt x="61616" y="15365"/>
                  <a:pt x="61577" y="15373"/>
                  <a:pt x="61553" y="15373"/>
                </a:cubicBezTo>
                <a:cubicBezTo>
                  <a:pt x="61442" y="15373"/>
                  <a:pt x="61675" y="15203"/>
                  <a:pt x="62126" y="14940"/>
                </a:cubicBezTo>
                <a:cubicBezTo>
                  <a:pt x="62514" y="14731"/>
                  <a:pt x="62765" y="14620"/>
                  <a:pt x="62815" y="14620"/>
                </a:cubicBezTo>
                <a:close/>
                <a:moveTo>
                  <a:pt x="52840" y="17202"/>
                </a:moveTo>
                <a:cubicBezTo>
                  <a:pt x="53013" y="17202"/>
                  <a:pt x="51465" y="18907"/>
                  <a:pt x="51074" y="19124"/>
                </a:cubicBezTo>
                <a:cubicBezTo>
                  <a:pt x="51048" y="19144"/>
                  <a:pt x="51031" y="19153"/>
                  <a:pt x="51021" y="19153"/>
                </a:cubicBezTo>
                <a:cubicBezTo>
                  <a:pt x="50964" y="19153"/>
                  <a:pt x="51198" y="18819"/>
                  <a:pt x="51666" y="18351"/>
                </a:cubicBezTo>
                <a:cubicBezTo>
                  <a:pt x="52166" y="17760"/>
                  <a:pt x="52666" y="17259"/>
                  <a:pt x="52803" y="17214"/>
                </a:cubicBezTo>
                <a:cubicBezTo>
                  <a:pt x="52819" y="17206"/>
                  <a:pt x="52832" y="17202"/>
                  <a:pt x="52840" y="17202"/>
                </a:cubicBezTo>
                <a:close/>
                <a:moveTo>
                  <a:pt x="67093" y="4024"/>
                </a:moveTo>
                <a:cubicBezTo>
                  <a:pt x="67194" y="4024"/>
                  <a:pt x="67291" y="4043"/>
                  <a:pt x="67402" y="4070"/>
                </a:cubicBezTo>
                <a:cubicBezTo>
                  <a:pt x="67675" y="4116"/>
                  <a:pt x="68175" y="4207"/>
                  <a:pt x="68448" y="4207"/>
                </a:cubicBezTo>
                <a:cubicBezTo>
                  <a:pt x="68857" y="4252"/>
                  <a:pt x="68448" y="4525"/>
                  <a:pt x="66401" y="5708"/>
                </a:cubicBezTo>
                <a:cubicBezTo>
                  <a:pt x="64946" y="6572"/>
                  <a:pt x="63854" y="7299"/>
                  <a:pt x="63854" y="7436"/>
                </a:cubicBezTo>
                <a:cubicBezTo>
                  <a:pt x="63854" y="7462"/>
                  <a:pt x="63875" y="7475"/>
                  <a:pt x="63916" y="7475"/>
                </a:cubicBezTo>
                <a:cubicBezTo>
                  <a:pt x="64158" y="7475"/>
                  <a:pt x="65116" y="7013"/>
                  <a:pt x="66674" y="6117"/>
                </a:cubicBezTo>
                <a:cubicBezTo>
                  <a:pt x="68085" y="5262"/>
                  <a:pt x="69375" y="4608"/>
                  <a:pt x="69638" y="4608"/>
                </a:cubicBezTo>
                <a:cubicBezTo>
                  <a:pt x="69655" y="4608"/>
                  <a:pt x="69667" y="4611"/>
                  <a:pt x="69676" y="4616"/>
                </a:cubicBezTo>
                <a:cubicBezTo>
                  <a:pt x="69767" y="4662"/>
                  <a:pt x="68857" y="5298"/>
                  <a:pt x="67629" y="6117"/>
                </a:cubicBezTo>
                <a:cubicBezTo>
                  <a:pt x="65628" y="7345"/>
                  <a:pt x="64946" y="7891"/>
                  <a:pt x="65355" y="7982"/>
                </a:cubicBezTo>
                <a:cubicBezTo>
                  <a:pt x="65401" y="7982"/>
                  <a:pt x="66538" y="7299"/>
                  <a:pt x="67902" y="6435"/>
                </a:cubicBezTo>
                <a:cubicBezTo>
                  <a:pt x="69721" y="5253"/>
                  <a:pt x="70312" y="4798"/>
                  <a:pt x="70176" y="4662"/>
                </a:cubicBezTo>
                <a:cubicBezTo>
                  <a:pt x="70039" y="4525"/>
                  <a:pt x="70085" y="4389"/>
                  <a:pt x="70221" y="4298"/>
                </a:cubicBezTo>
                <a:cubicBezTo>
                  <a:pt x="70290" y="4252"/>
                  <a:pt x="70568" y="4232"/>
                  <a:pt x="70963" y="4232"/>
                </a:cubicBezTo>
                <a:cubicBezTo>
                  <a:pt x="72146" y="4232"/>
                  <a:pt x="74371" y="4411"/>
                  <a:pt x="75088" y="4616"/>
                </a:cubicBezTo>
                <a:cubicBezTo>
                  <a:pt x="75724" y="4798"/>
                  <a:pt x="76088" y="4571"/>
                  <a:pt x="71677" y="6663"/>
                </a:cubicBezTo>
                <a:cubicBezTo>
                  <a:pt x="70611" y="7164"/>
                  <a:pt x="70151" y="7601"/>
                  <a:pt x="70473" y="7601"/>
                </a:cubicBezTo>
                <a:cubicBezTo>
                  <a:pt x="70618" y="7601"/>
                  <a:pt x="70923" y="7512"/>
                  <a:pt x="71404" y="7299"/>
                </a:cubicBezTo>
                <a:cubicBezTo>
                  <a:pt x="74496" y="5890"/>
                  <a:pt x="75997" y="5071"/>
                  <a:pt x="75861" y="4843"/>
                </a:cubicBezTo>
                <a:cubicBezTo>
                  <a:pt x="75827" y="4792"/>
                  <a:pt x="75882" y="4767"/>
                  <a:pt x="76006" y="4767"/>
                </a:cubicBezTo>
                <a:cubicBezTo>
                  <a:pt x="76211" y="4767"/>
                  <a:pt x="76606" y="4838"/>
                  <a:pt x="77089" y="4980"/>
                </a:cubicBezTo>
                <a:cubicBezTo>
                  <a:pt x="77817" y="5162"/>
                  <a:pt x="78408" y="5298"/>
                  <a:pt x="78453" y="5298"/>
                </a:cubicBezTo>
                <a:cubicBezTo>
                  <a:pt x="78453" y="5344"/>
                  <a:pt x="76316" y="6572"/>
                  <a:pt x="73769" y="8027"/>
                </a:cubicBezTo>
                <a:cubicBezTo>
                  <a:pt x="71225" y="9500"/>
                  <a:pt x="69075" y="10666"/>
                  <a:pt x="68910" y="10666"/>
                </a:cubicBezTo>
                <a:cubicBezTo>
                  <a:pt x="68907" y="10666"/>
                  <a:pt x="68904" y="10666"/>
                  <a:pt x="68902" y="10665"/>
                </a:cubicBezTo>
                <a:cubicBezTo>
                  <a:pt x="68897" y="10663"/>
                  <a:pt x="68891" y="10662"/>
                  <a:pt x="68883" y="10662"/>
                </a:cubicBezTo>
                <a:cubicBezTo>
                  <a:pt x="68695" y="10662"/>
                  <a:pt x="67819" y="11192"/>
                  <a:pt x="66901" y="11847"/>
                </a:cubicBezTo>
                <a:cubicBezTo>
                  <a:pt x="65855" y="12575"/>
                  <a:pt x="64718" y="13257"/>
                  <a:pt x="64218" y="13439"/>
                </a:cubicBezTo>
                <a:cubicBezTo>
                  <a:pt x="63954" y="13518"/>
                  <a:pt x="63751" y="13567"/>
                  <a:pt x="63663" y="13567"/>
                </a:cubicBezTo>
                <a:cubicBezTo>
                  <a:pt x="63600" y="13567"/>
                  <a:pt x="63596" y="13542"/>
                  <a:pt x="63672" y="13485"/>
                </a:cubicBezTo>
                <a:cubicBezTo>
                  <a:pt x="63854" y="13348"/>
                  <a:pt x="63945" y="13212"/>
                  <a:pt x="63900" y="13075"/>
                </a:cubicBezTo>
                <a:cubicBezTo>
                  <a:pt x="63880" y="13047"/>
                  <a:pt x="63849" y="13032"/>
                  <a:pt x="63804" y="13032"/>
                </a:cubicBezTo>
                <a:cubicBezTo>
                  <a:pt x="63637" y="13032"/>
                  <a:pt x="63282" y="13236"/>
                  <a:pt x="62672" y="13667"/>
                </a:cubicBezTo>
                <a:cubicBezTo>
                  <a:pt x="61491" y="14552"/>
                  <a:pt x="57575" y="16571"/>
                  <a:pt x="57118" y="16571"/>
                </a:cubicBezTo>
                <a:cubicBezTo>
                  <a:pt x="57082" y="16571"/>
                  <a:pt x="57068" y="16558"/>
                  <a:pt x="57078" y="16532"/>
                </a:cubicBezTo>
                <a:cubicBezTo>
                  <a:pt x="57123" y="16395"/>
                  <a:pt x="59988" y="14030"/>
                  <a:pt x="63399" y="11347"/>
                </a:cubicBezTo>
                <a:cubicBezTo>
                  <a:pt x="66856" y="8618"/>
                  <a:pt x="69676" y="6253"/>
                  <a:pt x="69721" y="6117"/>
                </a:cubicBezTo>
                <a:cubicBezTo>
                  <a:pt x="69754" y="6026"/>
                  <a:pt x="69760" y="5966"/>
                  <a:pt x="69702" y="5966"/>
                </a:cubicBezTo>
                <a:cubicBezTo>
                  <a:pt x="69442" y="5966"/>
                  <a:pt x="67896" y="7159"/>
                  <a:pt x="61762" y="12029"/>
                </a:cubicBezTo>
                <a:cubicBezTo>
                  <a:pt x="55986" y="16623"/>
                  <a:pt x="54212" y="17942"/>
                  <a:pt x="53394" y="18260"/>
                </a:cubicBezTo>
                <a:lnTo>
                  <a:pt x="52348" y="18624"/>
                </a:lnTo>
                <a:lnTo>
                  <a:pt x="52348" y="18624"/>
                </a:lnTo>
                <a:lnTo>
                  <a:pt x="53394" y="17441"/>
                </a:lnTo>
                <a:cubicBezTo>
                  <a:pt x="53985" y="16759"/>
                  <a:pt x="55122" y="15668"/>
                  <a:pt x="55895" y="14985"/>
                </a:cubicBezTo>
                <a:cubicBezTo>
                  <a:pt x="56921" y="14081"/>
                  <a:pt x="57386" y="13456"/>
                  <a:pt x="57172" y="13456"/>
                </a:cubicBezTo>
                <a:cubicBezTo>
                  <a:pt x="57063" y="13456"/>
                  <a:pt x="56780" y="13617"/>
                  <a:pt x="56305" y="13985"/>
                </a:cubicBezTo>
                <a:cubicBezTo>
                  <a:pt x="56066" y="14160"/>
                  <a:pt x="55921" y="14252"/>
                  <a:pt x="55880" y="14252"/>
                </a:cubicBezTo>
                <a:cubicBezTo>
                  <a:pt x="55803" y="14252"/>
                  <a:pt x="56080" y="13937"/>
                  <a:pt x="56759" y="13257"/>
                </a:cubicBezTo>
                <a:cubicBezTo>
                  <a:pt x="57487" y="12530"/>
                  <a:pt x="58124" y="11802"/>
                  <a:pt x="58124" y="11711"/>
                </a:cubicBezTo>
                <a:cubicBezTo>
                  <a:pt x="58158" y="11601"/>
                  <a:pt x="58150" y="11541"/>
                  <a:pt x="58093" y="11541"/>
                </a:cubicBezTo>
                <a:cubicBezTo>
                  <a:pt x="57840" y="11541"/>
                  <a:pt x="56619" y="12679"/>
                  <a:pt x="53621" y="15713"/>
                </a:cubicBezTo>
                <a:cubicBezTo>
                  <a:pt x="49528" y="19806"/>
                  <a:pt x="49437" y="19852"/>
                  <a:pt x="47936" y="20489"/>
                </a:cubicBezTo>
                <a:cubicBezTo>
                  <a:pt x="47118" y="20807"/>
                  <a:pt x="46344" y="21125"/>
                  <a:pt x="46299" y="21171"/>
                </a:cubicBezTo>
                <a:cubicBezTo>
                  <a:pt x="46291" y="21174"/>
                  <a:pt x="46284" y="21175"/>
                  <a:pt x="46279" y="21175"/>
                </a:cubicBezTo>
                <a:cubicBezTo>
                  <a:pt x="46067" y="21175"/>
                  <a:pt x="48932" y="18313"/>
                  <a:pt x="50711" y="16668"/>
                </a:cubicBezTo>
                <a:cubicBezTo>
                  <a:pt x="53394" y="14258"/>
                  <a:pt x="61990" y="7345"/>
                  <a:pt x="64673" y="5435"/>
                </a:cubicBezTo>
                <a:cubicBezTo>
                  <a:pt x="66233" y="4310"/>
                  <a:pt x="66693" y="4024"/>
                  <a:pt x="67093" y="4024"/>
                </a:cubicBezTo>
                <a:close/>
                <a:moveTo>
                  <a:pt x="80136" y="13894"/>
                </a:moveTo>
                <a:lnTo>
                  <a:pt x="78908" y="14713"/>
                </a:lnTo>
                <a:cubicBezTo>
                  <a:pt x="78226" y="15167"/>
                  <a:pt x="77635" y="15713"/>
                  <a:pt x="77544" y="15941"/>
                </a:cubicBezTo>
                <a:cubicBezTo>
                  <a:pt x="77453" y="16259"/>
                  <a:pt x="77589" y="16441"/>
                  <a:pt x="78362" y="16850"/>
                </a:cubicBezTo>
                <a:cubicBezTo>
                  <a:pt x="78863" y="17168"/>
                  <a:pt x="79226" y="17487"/>
                  <a:pt x="79181" y="17532"/>
                </a:cubicBezTo>
                <a:cubicBezTo>
                  <a:pt x="79135" y="17714"/>
                  <a:pt x="72905" y="19306"/>
                  <a:pt x="70085" y="19806"/>
                </a:cubicBezTo>
                <a:cubicBezTo>
                  <a:pt x="67038" y="20352"/>
                  <a:pt x="61489" y="20989"/>
                  <a:pt x="58169" y="21171"/>
                </a:cubicBezTo>
                <a:cubicBezTo>
                  <a:pt x="56805" y="21262"/>
                  <a:pt x="54849" y="21444"/>
                  <a:pt x="53758" y="21580"/>
                </a:cubicBezTo>
                <a:cubicBezTo>
                  <a:pt x="52961" y="21677"/>
                  <a:pt x="52505" y="21733"/>
                  <a:pt x="52315" y="21733"/>
                </a:cubicBezTo>
                <a:cubicBezTo>
                  <a:pt x="52059" y="21733"/>
                  <a:pt x="52281" y="21633"/>
                  <a:pt x="52803" y="21398"/>
                </a:cubicBezTo>
                <a:cubicBezTo>
                  <a:pt x="53758" y="20989"/>
                  <a:pt x="57351" y="20398"/>
                  <a:pt x="61626" y="20034"/>
                </a:cubicBezTo>
                <a:cubicBezTo>
                  <a:pt x="62808" y="19943"/>
                  <a:pt x="63854" y="19761"/>
                  <a:pt x="63991" y="19715"/>
                </a:cubicBezTo>
                <a:cubicBezTo>
                  <a:pt x="64254" y="19561"/>
                  <a:pt x="64019" y="19482"/>
                  <a:pt x="63366" y="19482"/>
                </a:cubicBezTo>
                <a:cubicBezTo>
                  <a:pt x="62668" y="19482"/>
                  <a:pt x="61494" y="19573"/>
                  <a:pt x="59943" y="19761"/>
                </a:cubicBezTo>
                <a:cubicBezTo>
                  <a:pt x="57691" y="20023"/>
                  <a:pt x="56543" y="20159"/>
                  <a:pt x="56109" y="20159"/>
                </a:cubicBezTo>
                <a:cubicBezTo>
                  <a:pt x="55640" y="20159"/>
                  <a:pt x="56005" y="20001"/>
                  <a:pt x="56714" y="19670"/>
                </a:cubicBezTo>
                <a:cubicBezTo>
                  <a:pt x="58225" y="18979"/>
                  <a:pt x="60803" y="18575"/>
                  <a:pt x="63513" y="18575"/>
                </a:cubicBezTo>
                <a:cubicBezTo>
                  <a:pt x="63657" y="18575"/>
                  <a:pt x="63801" y="18576"/>
                  <a:pt x="63945" y="18578"/>
                </a:cubicBezTo>
                <a:cubicBezTo>
                  <a:pt x="64670" y="18592"/>
                  <a:pt x="65197" y="18601"/>
                  <a:pt x="65574" y="18601"/>
                </a:cubicBezTo>
                <a:cubicBezTo>
                  <a:pt x="66499" y="18601"/>
                  <a:pt x="66530" y="18545"/>
                  <a:pt x="66401" y="18351"/>
                </a:cubicBezTo>
                <a:cubicBezTo>
                  <a:pt x="66314" y="18176"/>
                  <a:pt x="65497" y="18095"/>
                  <a:pt x="64287" y="18095"/>
                </a:cubicBezTo>
                <a:cubicBezTo>
                  <a:pt x="63610" y="18095"/>
                  <a:pt x="62809" y="18120"/>
                  <a:pt x="61944" y="18169"/>
                </a:cubicBezTo>
                <a:cubicBezTo>
                  <a:pt x="61247" y="18199"/>
                  <a:pt x="60782" y="18220"/>
                  <a:pt x="60506" y="18220"/>
                </a:cubicBezTo>
                <a:cubicBezTo>
                  <a:pt x="59953" y="18220"/>
                  <a:pt x="60155" y="18139"/>
                  <a:pt x="60762" y="17896"/>
                </a:cubicBezTo>
                <a:cubicBezTo>
                  <a:pt x="63445" y="16759"/>
                  <a:pt x="64082" y="16623"/>
                  <a:pt x="67811" y="16486"/>
                </a:cubicBezTo>
                <a:cubicBezTo>
                  <a:pt x="69903" y="16395"/>
                  <a:pt x="71631" y="16213"/>
                  <a:pt x="71631" y="16077"/>
                </a:cubicBezTo>
                <a:cubicBezTo>
                  <a:pt x="71631" y="15975"/>
                  <a:pt x="70864" y="15923"/>
                  <a:pt x="69751" y="15923"/>
                </a:cubicBezTo>
                <a:cubicBezTo>
                  <a:pt x="69380" y="15923"/>
                  <a:pt x="68971" y="15929"/>
                  <a:pt x="68539" y="15941"/>
                </a:cubicBezTo>
                <a:cubicBezTo>
                  <a:pt x="67718" y="15967"/>
                  <a:pt x="67121" y="15982"/>
                  <a:pt x="66707" y="15982"/>
                </a:cubicBezTo>
                <a:cubicBezTo>
                  <a:pt x="65698" y="15982"/>
                  <a:pt x="65775" y="15893"/>
                  <a:pt x="66356" y="15668"/>
                </a:cubicBezTo>
                <a:cubicBezTo>
                  <a:pt x="66856" y="15440"/>
                  <a:pt x="69403" y="15076"/>
                  <a:pt x="71950" y="14849"/>
                </a:cubicBezTo>
                <a:cubicBezTo>
                  <a:pt x="74496" y="14622"/>
                  <a:pt x="77407" y="14303"/>
                  <a:pt x="78362" y="14167"/>
                </a:cubicBezTo>
                <a:lnTo>
                  <a:pt x="80136" y="13894"/>
                </a:lnTo>
                <a:close/>
                <a:moveTo>
                  <a:pt x="46983" y="21410"/>
                </a:moveTo>
                <a:cubicBezTo>
                  <a:pt x="47018" y="21410"/>
                  <a:pt x="47017" y="21435"/>
                  <a:pt x="46981" y="21489"/>
                </a:cubicBezTo>
                <a:cubicBezTo>
                  <a:pt x="46890" y="21626"/>
                  <a:pt x="46617" y="21762"/>
                  <a:pt x="46390" y="21807"/>
                </a:cubicBezTo>
                <a:cubicBezTo>
                  <a:pt x="46359" y="21815"/>
                  <a:pt x="46334" y="21819"/>
                  <a:pt x="46317" y="21819"/>
                </a:cubicBezTo>
                <a:cubicBezTo>
                  <a:pt x="46232" y="21819"/>
                  <a:pt x="46308" y="21731"/>
                  <a:pt x="46572" y="21580"/>
                </a:cubicBezTo>
                <a:cubicBezTo>
                  <a:pt x="46792" y="21470"/>
                  <a:pt x="46929" y="21410"/>
                  <a:pt x="46983" y="21410"/>
                </a:cubicBezTo>
                <a:close/>
                <a:moveTo>
                  <a:pt x="67308" y="2813"/>
                </a:moveTo>
                <a:cubicBezTo>
                  <a:pt x="67490" y="2813"/>
                  <a:pt x="66450" y="3621"/>
                  <a:pt x="64218" y="5207"/>
                </a:cubicBezTo>
                <a:cubicBezTo>
                  <a:pt x="61489" y="7117"/>
                  <a:pt x="53576" y="13485"/>
                  <a:pt x="50892" y="15850"/>
                </a:cubicBezTo>
                <a:cubicBezTo>
                  <a:pt x="49710" y="16896"/>
                  <a:pt x="47982" y="18578"/>
                  <a:pt x="46981" y="19670"/>
                </a:cubicBezTo>
                <a:cubicBezTo>
                  <a:pt x="45981" y="20716"/>
                  <a:pt x="44798" y="21807"/>
                  <a:pt x="44343" y="22035"/>
                </a:cubicBezTo>
                <a:cubicBezTo>
                  <a:pt x="44047" y="22206"/>
                  <a:pt x="43847" y="22303"/>
                  <a:pt x="43763" y="22303"/>
                </a:cubicBezTo>
                <a:cubicBezTo>
                  <a:pt x="43512" y="22303"/>
                  <a:pt x="44289" y="21441"/>
                  <a:pt x="46572" y="19124"/>
                </a:cubicBezTo>
                <a:cubicBezTo>
                  <a:pt x="49664" y="15986"/>
                  <a:pt x="50256" y="15486"/>
                  <a:pt x="57169" y="9892"/>
                </a:cubicBezTo>
                <a:cubicBezTo>
                  <a:pt x="61216" y="6617"/>
                  <a:pt x="62945" y="5344"/>
                  <a:pt x="65173" y="3979"/>
                </a:cubicBezTo>
                <a:cubicBezTo>
                  <a:pt x="66474" y="3199"/>
                  <a:pt x="67183" y="2813"/>
                  <a:pt x="67308" y="2813"/>
                </a:cubicBezTo>
                <a:close/>
                <a:moveTo>
                  <a:pt x="78655" y="18381"/>
                </a:moveTo>
                <a:cubicBezTo>
                  <a:pt x="78948" y="18381"/>
                  <a:pt x="78650" y="18608"/>
                  <a:pt x="77907" y="19079"/>
                </a:cubicBezTo>
                <a:cubicBezTo>
                  <a:pt x="76952" y="19715"/>
                  <a:pt x="76043" y="19988"/>
                  <a:pt x="73087" y="20716"/>
                </a:cubicBezTo>
                <a:cubicBezTo>
                  <a:pt x="71085" y="21216"/>
                  <a:pt x="68675" y="21762"/>
                  <a:pt x="67720" y="21898"/>
                </a:cubicBezTo>
                <a:cubicBezTo>
                  <a:pt x="65264" y="22262"/>
                  <a:pt x="57896" y="22763"/>
                  <a:pt x="55031" y="22763"/>
                </a:cubicBezTo>
                <a:cubicBezTo>
                  <a:pt x="53758" y="22763"/>
                  <a:pt x="51711" y="22899"/>
                  <a:pt x="50529" y="23035"/>
                </a:cubicBezTo>
                <a:cubicBezTo>
                  <a:pt x="49841" y="23115"/>
                  <a:pt x="49323" y="23163"/>
                  <a:pt x="49081" y="23163"/>
                </a:cubicBezTo>
                <a:cubicBezTo>
                  <a:pt x="48906" y="23163"/>
                  <a:pt x="48875" y="23138"/>
                  <a:pt x="49028" y="23081"/>
                </a:cubicBezTo>
                <a:cubicBezTo>
                  <a:pt x="50801" y="22490"/>
                  <a:pt x="53758" y="22035"/>
                  <a:pt x="58078" y="21671"/>
                </a:cubicBezTo>
                <a:cubicBezTo>
                  <a:pt x="66128" y="21080"/>
                  <a:pt x="71040" y="20307"/>
                  <a:pt x="76589" y="18851"/>
                </a:cubicBezTo>
                <a:cubicBezTo>
                  <a:pt x="77749" y="18540"/>
                  <a:pt x="78409" y="18381"/>
                  <a:pt x="78655" y="18381"/>
                </a:cubicBezTo>
                <a:close/>
                <a:moveTo>
                  <a:pt x="43124" y="23063"/>
                </a:moveTo>
                <a:cubicBezTo>
                  <a:pt x="43165" y="23063"/>
                  <a:pt x="43181" y="23085"/>
                  <a:pt x="43161" y="23126"/>
                </a:cubicBezTo>
                <a:cubicBezTo>
                  <a:pt x="43161" y="23217"/>
                  <a:pt x="42979" y="23354"/>
                  <a:pt x="42843" y="23354"/>
                </a:cubicBezTo>
                <a:cubicBezTo>
                  <a:pt x="42802" y="23362"/>
                  <a:pt x="42771" y="23366"/>
                  <a:pt x="42747" y="23366"/>
                </a:cubicBezTo>
                <a:cubicBezTo>
                  <a:pt x="42637" y="23366"/>
                  <a:pt x="42701" y="23284"/>
                  <a:pt x="42888" y="23172"/>
                </a:cubicBezTo>
                <a:cubicBezTo>
                  <a:pt x="42988" y="23097"/>
                  <a:pt x="43074" y="23063"/>
                  <a:pt x="43124" y="23063"/>
                </a:cubicBezTo>
                <a:close/>
                <a:moveTo>
                  <a:pt x="39520" y="24928"/>
                </a:moveTo>
                <a:cubicBezTo>
                  <a:pt x="39558" y="24928"/>
                  <a:pt x="39563" y="24950"/>
                  <a:pt x="39522" y="24991"/>
                </a:cubicBezTo>
                <a:cubicBezTo>
                  <a:pt x="39432" y="25127"/>
                  <a:pt x="39204" y="25264"/>
                  <a:pt x="39022" y="25309"/>
                </a:cubicBezTo>
                <a:cubicBezTo>
                  <a:pt x="38886" y="25309"/>
                  <a:pt x="38977" y="25218"/>
                  <a:pt x="39250" y="25036"/>
                </a:cubicBezTo>
                <a:cubicBezTo>
                  <a:pt x="39375" y="24961"/>
                  <a:pt x="39472" y="24928"/>
                  <a:pt x="39520" y="24928"/>
                </a:cubicBezTo>
                <a:close/>
                <a:moveTo>
                  <a:pt x="67629" y="1569"/>
                </a:moveTo>
                <a:lnTo>
                  <a:pt x="66447" y="2342"/>
                </a:lnTo>
                <a:cubicBezTo>
                  <a:pt x="65764" y="2751"/>
                  <a:pt x="64309" y="3706"/>
                  <a:pt x="63172" y="4525"/>
                </a:cubicBezTo>
                <a:cubicBezTo>
                  <a:pt x="57260" y="8709"/>
                  <a:pt x="47254" y="17396"/>
                  <a:pt x="43661" y="21535"/>
                </a:cubicBezTo>
                <a:cubicBezTo>
                  <a:pt x="42788" y="22532"/>
                  <a:pt x="42216" y="23065"/>
                  <a:pt x="42080" y="23065"/>
                </a:cubicBezTo>
                <a:cubicBezTo>
                  <a:pt x="41968" y="23065"/>
                  <a:pt x="42152" y="22704"/>
                  <a:pt x="42706" y="21944"/>
                </a:cubicBezTo>
                <a:cubicBezTo>
                  <a:pt x="43593" y="20748"/>
                  <a:pt x="43957" y="20108"/>
                  <a:pt x="43797" y="20108"/>
                </a:cubicBezTo>
                <a:cubicBezTo>
                  <a:pt x="43769" y="20108"/>
                  <a:pt x="43723" y="20129"/>
                  <a:pt x="43661" y="20170"/>
                </a:cubicBezTo>
                <a:cubicBezTo>
                  <a:pt x="43525" y="20216"/>
                  <a:pt x="42843" y="21034"/>
                  <a:pt x="42160" y="21898"/>
                </a:cubicBezTo>
                <a:cubicBezTo>
                  <a:pt x="41478" y="22763"/>
                  <a:pt x="40614" y="23672"/>
                  <a:pt x="40296" y="23854"/>
                </a:cubicBezTo>
                <a:cubicBezTo>
                  <a:pt x="40242" y="23886"/>
                  <a:pt x="40203" y="23902"/>
                  <a:pt x="40179" y="23902"/>
                </a:cubicBezTo>
                <a:cubicBezTo>
                  <a:pt x="39998" y="23902"/>
                  <a:pt x="40656" y="22975"/>
                  <a:pt x="42342" y="20807"/>
                </a:cubicBezTo>
                <a:cubicBezTo>
                  <a:pt x="44421" y="18258"/>
                  <a:pt x="45214" y="17129"/>
                  <a:pt x="44927" y="17129"/>
                </a:cubicBezTo>
                <a:cubicBezTo>
                  <a:pt x="44881" y="17129"/>
                  <a:pt x="44807" y="17158"/>
                  <a:pt x="44707" y="17214"/>
                </a:cubicBezTo>
                <a:cubicBezTo>
                  <a:pt x="44616" y="17259"/>
                  <a:pt x="43252" y="18942"/>
                  <a:pt x="41706" y="20898"/>
                </a:cubicBezTo>
                <a:cubicBezTo>
                  <a:pt x="39704" y="23445"/>
                  <a:pt x="38658" y="24582"/>
                  <a:pt x="38022" y="24946"/>
                </a:cubicBezTo>
                <a:cubicBezTo>
                  <a:pt x="37462" y="25261"/>
                  <a:pt x="37093" y="25441"/>
                  <a:pt x="36924" y="25441"/>
                </a:cubicBezTo>
                <a:cubicBezTo>
                  <a:pt x="36556" y="25441"/>
                  <a:pt x="37130" y="24593"/>
                  <a:pt x="38749" y="22444"/>
                </a:cubicBezTo>
                <a:cubicBezTo>
                  <a:pt x="42570" y="17305"/>
                  <a:pt x="49983" y="9892"/>
                  <a:pt x="56668" y="4389"/>
                </a:cubicBezTo>
                <a:cubicBezTo>
                  <a:pt x="58198" y="3158"/>
                  <a:pt x="58609" y="2828"/>
                  <a:pt x="58915" y="2828"/>
                </a:cubicBezTo>
                <a:cubicBezTo>
                  <a:pt x="59028" y="2828"/>
                  <a:pt x="59126" y="2872"/>
                  <a:pt x="59261" y="2933"/>
                </a:cubicBezTo>
                <a:cubicBezTo>
                  <a:pt x="59330" y="2968"/>
                  <a:pt x="59459" y="2985"/>
                  <a:pt x="59640" y="2985"/>
                </a:cubicBezTo>
                <a:cubicBezTo>
                  <a:pt x="60164" y="2985"/>
                  <a:pt x="61123" y="2840"/>
                  <a:pt x="62308" y="2569"/>
                </a:cubicBezTo>
                <a:cubicBezTo>
                  <a:pt x="63718" y="2297"/>
                  <a:pt x="65491" y="1933"/>
                  <a:pt x="66265" y="1796"/>
                </a:cubicBezTo>
                <a:lnTo>
                  <a:pt x="67629" y="1569"/>
                </a:lnTo>
                <a:close/>
                <a:moveTo>
                  <a:pt x="59816" y="977"/>
                </a:moveTo>
                <a:cubicBezTo>
                  <a:pt x="59828" y="977"/>
                  <a:pt x="59840" y="977"/>
                  <a:pt x="59852" y="978"/>
                </a:cubicBezTo>
                <a:cubicBezTo>
                  <a:pt x="60034" y="1023"/>
                  <a:pt x="59897" y="1160"/>
                  <a:pt x="59579" y="1387"/>
                </a:cubicBezTo>
                <a:cubicBezTo>
                  <a:pt x="59306" y="1614"/>
                  <a:pt x="58215" y="2433"/>
                  <a:pt x="57169" y="3252"/>
                </a:cubicBezTo>
                <a:cubicBezTo>
                  <a:pt x="49937" y="8982"/>
                  <a:pt x="42251" y="16714"/>
                  <a:pt x="37840" y="22717"/>
                </a:cubicBezTo>
                <a:cubicBezTo>
                  <a:pt x="36430" y="24673"/>
                  <a:pt x="35156" y="26310"/>
                  <a:pt x="34974" y="26355"/>
                </a:cubicBezTo>
                <a:cubicBezTo>
                  <a:pt x="34972" y="26356"/>
                  <a:pt x="34970" y="26356"/>
                  <a:pt x="34969" y="26356"/>
                </a:cubicBezTo>
                <a:cubicBezTo>
                  <a:pt x="34626" y="26356"/>
                  <a:pt x="40352" y="17838"/>
                  <a:pt x="42433" y="15349"/>
                </a:cubicBezTo>
                <a:cubicBezTo>
                  <a:pt x="47590" y="9198"/>
                  <a:pt x="57559" y="977"/>
                  <a:pt x="59816" y="977"/>
                </a:cubicBezTo>
                <a:close/>
                <a:moveTo>
                  <a:pt x="37535" y="25810"/>
                </a:moveTo>
                <a:cubicBezTo>
                  <a:pt x="37703" y="25810"/>
                  <a:pt x="37400" y="26052"/>
                  <a:pt x="36612" y="26537"/>
                </a:cubicBezTo>
                <a:cubicBezTo>
                  <a:pt x="36124" y="26800"/>
                  <a:pt x="35697" y="26970"/>
                  <a:pt x="35512" y="26970"/>
                </a:cubicBezTo>
                <a:cubicBezTo>
                  <a:pt x="35473" y="26970"/>
                  <a:pt x="35445" y="26962"/>
                  <a:pt x="35429" y="26947"/>
                </a:cubicBezTo>
                <a:cubicBezTo>
                  <a:pt x="35293" y="26719"/>
                  <a:pt x="35930" y="26310"/>
                  <a:pt x="36930" y="25992"/>
                </a:cubicBezTo>
                <a:cubicBezTo>
                  <a:pt x="37248" y="25870"/>
                  <a:pt x="37451" y="25810"/>
                  <a:pt x="37535" y="25810"/>
                </a:cubicBezTo>
                <a:close/>
                <a:moveTo>
                  <a:pt x="33290" y="27817"/>
                </a:moveTo>
                <a:cubicBezTo>
                  <a:pt x="33337" y="27817"/>
                  <a:pt x="33369" y="27829"/>
                  <a:pt x="33383" y="27856"/>
                </a:cubicBezTo>
                <a:cubicBezTo>
                  <a:pt x="33474" y="27947"/>
                  <a:pt x="32928" y="28402"/>
                  <a:pt x="32109" y="28857"/>
                </a:cubicBezTo>
                <a:cubicBezTo>
                  <a:pt x="31415" y="29235"/>
                  <a:pt x="31050" y="29417"/>
                  <a:pt x="30921" y="29417"/>
                </a:cubicBezTo>
                <a:cubicBezTo>
                  <a:pt x="30864" y="29417"/>
                  <a:pt x="30853" y="29381"/>
                  <a:pt x="30881" y="29312"/>
                </a:cubicBezTo>
                <a:cubicBezTo>
                  <a:pt x="31127" y="28860"/>
                  <a:pt x="32853" y="27817"/>
                  <a:pt x="33290" y="27817"/>
                </a:cubicBezTo>
                <a:close/>
                <a:moveTo>
                  <a:pt x="29938" y="29664"/>
                </a:moveTo>
                <a:cubicBezTo>
                  <a:pt x="29994" y="29664"/>
                  <a:pt x="29949" y="29744"/>
                  <a:pt x="29835" y="29903"/>
                </a:cubicBezTo>
                <a:cubicBezTo>
                  <a:pt x="29653" y="30130"/>
                  <a:pt x="29290" y="30449"/>
                  <a:pt x="28971" y="30631"/>
                </a:cubicBezTo>
                <a:cubicBezTo>
                  <a:pt x="28766" y="30767"/>
                  <a:pt x="28630" y="30835"/>
                  <a:pt x="28562" y="30835"/>
                </a:cubicBezTo>
                <a:cubicBezTo>
                  <a:pt x="28494" y="30835"/>
                  <a:pt x="28494" y="30767"/>
                  <a:pt x="28562" y="30631"/>
                </a:cubicBezTo>
                <a:cubicBezTo>
                  <a:pt x="28698" y="30449"/>
                  <a:pt x="29062" y="30085"/>
                  <a:pt x="29426" y="29903"/>
                </a:cubicBezTo>
                <a:cubicBezTo>
                  <a:pt x="29722" y="29744"/>
                  <a:pt x="29881" y="29664"/>
                  <a:pt x="29938" y="29664"/>
                </a:cubicBezTo>
                <a:close/>
                <a:moveTo>
                  <a:pt x="75479" y="20712"/>
                </a:moveTo>
                <a:cubicBezTo>
                  <a:pt x="75491" y="20712"/>
                  <a:pt x="75497" y="20713"/>
                  <a:pt x="75497" y="20716"/>
                </a:cubicBezTo>
                <a:cubicBezTo>
                  <a:pt x="75497" y="20761"/>
                  <a:pt x="74133" y="21580"/>
                  <a:pt x="72404" y="22581"/>
                </a:cubicBezTo>
                <a:cubicBezTo>
                  <a:pt x="70676" y="23581"/>
                  <a:pt x="69130" y="24491"/>
                  <a:pt x="68993" y="24582"/>
                </a:cubicBezTo>
                <a:cubicBezTo>
                  <a:pt x="68812" y="24673"/>
                  <a:pt x="67083" y="24946"/>
                  <a:pt x="65082" y="25127"/>
                </a:cubicBezTo>
                <a:cubicBezTo>
                  <a:pt x="59670" y="25673"/>
                  <a:pt x="58669" y="25855"/>
                  <a:pt x="58897" y="26219"/>
                </a:cubicBezTo>
                <a:cubicBezTo>
                  <a:pt x="58917" y="26260"/>
                  <a:pt x="59039" y="26282"/>
                  <a:pt x="59220" y="26282"/>
                </a:cubicBezTo>
                <a:cubicBezTo>
                  <a:pt x="59442" y="26282"/>
                  <a:pt x="59754" y="26249"/>
                  <a:pt x="60079" y="26173"/>
                </a:cubicBezTo>
                <a:cubicBezTo>
                  <a:pt x="60716" y="26083"/>
                  <a:pt x="62945" y="25855"/>
                  <a:pt x="65082" y="25628"/>
                </a:cubicBezTo>
                <a:cubicBezTo>
                  <a:pt x="66560" y="25491"/>
                  <a:pt x="67584" y="25423"/>
                  <a:pt x="68323" y="25423"/>
                </a:cubicBezTo>
                <a:cubicBezTo>
                  <a:pt x="69062" y="25423"/>
                  <a:pt x="69516" y="25491"/>
                  <a:pt x="69858" y="25628"/>
                </a:cubicBezTo>
                <a:lnTo>
                  <a:pt x="70767" y="25946"/>
                </a:lnTo>
                <a:lnTo>
                  <a:pt x="68675" y="26401"/>
                </a:lnTo>
                <a:cubicBezTo>
                  <a:pt x="64582" y="27356"/>
                  <a:pt x="60034" y="28084"/>
                  <a:pt x="55122" y="28584"/>
                </a:cubicBezTo>
                <a:cubicBezTo>
                  <a:pt x="52393" y="28902"/>
                  <a:pt x="48437" y="29357"/>
                  <a:pt x="46344" y="29584"/>
                </a:cubicBezTo>
                <a:cubicBezTo>
                  <a:pt x="44207" y="29812"/>
                  <a:pt x="41160" y="30176"/>
                  <a:pt x="39522" y="30312"/>
                </a:cubicBezTo>
                <a:cubicBezTo>
                  <a:pt x="37885" y="30494"/>
                  <a:pt x="35702" y="30812"/>
                  <a:pt x="34656" y="30994"/>
                </a:cubicBezTo>
                <a:lnTo>
                  <a:pt x="32746" y="31358"/>
                </a:lnTo>
                <a:lnTo>
                  <a:pt x="34292" y="30449"/>
                </a:lnTo>
                <a:cubicBezTo>
                  <a:pt x="35702" y="29630"/>
                  <a:pt x="36157" y="29448"/>
                  <a:pt x="38022" y="29175"/>
                </a:cubicBezTo>
                <a:cubicBezTo>
                  <a:pt x="39250" y="29039"/>
                  <a:pt x="42115" y="28766"/>
                  <a:pt x="44434" y="28629"/>
                </a:cubicBezTo>
                <a:cubicBezTo>
                  <a:pt x="46799" y="28493"/>
                  <a:pt x="48800" y="28357"/>
                  <a:pt x="48891" y="28357"/>
                </a:cubicBezTo>
                <a:cubicBezTo>
                  <a:pt x="49028" y="28357"/>
                  <a:pt x="49028" y="28266"/>
                  <a:pt x="48982" y="28129"/>
                </a:cubicBezTo>
                <a:cubicBezTo>
                  <a:pt x="48929" y="28048"/>
                  <a:pt x="48577" y="28008"/>
                  <a:pt x="47915" y="28008"/>
                </a:cubicBezTo>
                <a:cubicBezTo>
                  <a:pt x="46338" y="28008"/>
                  <a:pt x="43002" y="28240"/>
                  <a:pt x="37749" y="28720"/>
                </a:cubicBezTo>
                <a:cubicBezTo>
                  <a:pt x="37649" y="28729"/>
                  <a:pt x="37570" y="28735"/>
                  <a:pt x="37517" y="28735"/>
                </a:cubicBezTo>
                <a:cubicBezTo>
                  <a:pt x="37301" y="28735"/>
                  <a:pt x="37476" y="28648"/>
                  <a:pt x="38204" y="28357"/>
                </a:cubicBezTo>
                <a:cubicBezTo>
                  <a:pt x="39659" y="27720"/>
                  <a:pt x="42479" y="27220"/>
                  <a:pt x="47982" y="26628"/>
                </a:cubicBezTo>
                <a:cubicBezTo>
                  <a:pt x="53303" y="26083"/>
                  <a:pt x="53348" y="26083"/>
                  <a:pt x="53257" y="25810"/>
                </a:cubicBezTo>
                <a:cubicBezTo>
                  <a:pt x="53252" y="25788"/>
                  <a:pt x="53136" y="25778"/>
                  <a:pt x="52932" y="25778"/>
                </a:cubicBezTo>
                <a:cubicBezTo>
                  <a:pt x="51442" y="25778"/>
                  <a:pt x="45232" y="26314"/>
                  <a:pt x="42752" y="26674"/>
                </a:cubicBezTo>
                <a:cubicBezTo>
                  <a:pt x="41966" y="26786"/>
                  <a:pt x="41364" y="26868"/>
                  <a:pt x="41176" y="26868"/>
                </a:cubicBezTo>
                <a:cubicBezTo>
                  <a:pt x="41136" y="26868"/>
                  <a:pt x="41114" y="26864"/>
                  <a:pt x="41114" y="26856"/>
                </a:cubicBezTo>
                <a:cubicBezTo>
                  <a:pt x="41203" y="26634"/>
                  <a:pt x="47054" y="23986"/>
                  <a:pt x="47546" y="23986"/>
                </a:cubicBezTo>
                <a:cubicBezTo>
                  <a:pt x="47558" y="23986"/>
                  <a:pt x="47567" y="23987"/>
                  <a:pt x="47572" y="23990"/>
                </a:cubicBezTo>
                <a:cubicBezTo>
                  <a:pt x="47607" y="24002"/>
                  <a:pt x="47672" y="24008"/>
                  <a:pt x="47761" y="24008"/>
                </a:cubicBezTo>
                <a:cubicBezTo>
                  <a:pt x="48027" y="24008"/>
                  <a:pt x="48505" y="23956"/>
                  <a:pt x="48982" y="23854"/>
                </a:cubicBezTo>
                <a:cubicBezTo>
                  <a:pt x="49664" y="23718"/>
                  <a:pt x="51529" y="23536"/>
                  <a:pt x="53121" y="23445"/>
                </a:cubicBezTo>
                <a:cubicBezTo>
                  <a:pt x="61262" y="23035"/>
                  <a:pt x="63308" y="22899"/>
                  <a:pt x="65992" y="22581"/>
                </a:cubicBezTo>
                <a:cubicBezTo>
                  <a:pt x="67629" y="22399"/>
                  <a:pt x="70449" y="21853"/>
                  <a:pt x="72222" y="21444"/>
                </a:cubicBezTo>
                <a:cubicBezTo>
                  <a:pt x="73883" y="21018"/>
                  <a:pt x="75305" y="20712"/>
                  <a:pt x="75479" y="20712"/>
                </a:cubicBezTo>
                <a:close/>
                <a:moveTo>
                  <a:pt x="27564" y="31058"/>
                </a:moveTo>
                <a:cubicBezTo>
                  <a:pt x="27636" y="31058"/>
                  <a:pt x="27615" y="31128"/>
                  <a:pt x="27516" y="31267"/>
                </a:cubicBezTo>
                <a:cubicBezTo>
                  <a:pt x="27379" y="31449"/>
                  <a:pt x="26925" y="31813"/>
                  <a:pt x="26515" y="32086"/>
                </a:cubicBezTo>
                <a:cubicBezTo>
                  <a:pt x="26227" y="32230"/>
                  <a:pt x="26012" y="32319"/>
                  <a:pt x="25893" y="32319"/>
                </a:cubicBezTo>
                <a:cubicBezTo>
                  <a:pt x="25824" y="32319"/>
                  <a:pt x="25788" y="32289"/>
                  <a:pt x="25788" y="32222"/>
                </a:cubicBezTo>
                <a:cubicBezTo>
                  <a:pt x="25788" y="32086"/>
                  <a:pt x="26242" y="31722"/>
                  <a:pt x="26788" y="31404"/>
                </a:cubicBezTo>
                <a:cubicBezTo>
                  <a:pt x="27223" y="31173"/>
                  <a:pt x="27471" y="31058"/>
                  <a:pt x="27564" y="31058"/>
                </a:cubicBezTo>
                <a:close/>
                <a:moveTo>
                  <a:pt x="69422" y="26895"/>
                </a:moveTo>
                <a:cubicBezTo>
                  <a:pt x="69606" y="26895"/>
                  <a:pt x="69579" y="26975"/>
                  <a:pt x="69403" y="27129"/>
                </a:cubicBezTo>
                <a:cubicBezTo>
                  <a:pt x="69221" y="27356"/>
                  <a:pt x="68584" y="27811"/>
                  <a:pt x="68038" y="28129"/>
                </a:cubicBezTo>
                <a:cubicBezTo>
                  <a:pt x="67510" y="28440"/>
                  <a:pt x="67194" y="28581"/>
                  <a:pt x="66960" y="28581"/>
                </a:cubicBezTo>
                <a:cubicBezTo>
                  <a:pt x="66851" y="28581"/>
                  <a:pt x="66760" y="28551"/>
                  <a:pt x="66674" y="28493"/>
                </a:cubicBezTo>
                <a:cubicBezTo>
                  <a:pt x="66560" y="28425"/>
                  <a:pt x="66344" y="28391"/>
                  <a:pt x="66094" y="28391"/>
                </a:cubicBezTo>
                <a:cubicBezTo>
                  <a:pt x="65844" y="28391"/>
                  <a:pt x="65560" y="28425"/>
                  <a:pt x="65310" y="28493"/>
                </a:cubicBezTo>
                <a:cubicBezTo>
                  <a:pt x="62763" y="29084"/>
                  <a:pt x="55077" y="30221"/>
                  <a:pt x="43115" y="31722"/>
                </a:cubicBezTo>
                <a:cubicBezTo>
                  <a:pt x="35930" y="32632"/>
                  <a:pt x="29699" y="33405"/>
                  <a:pt x="29290" y="33405"/>
                </a:cubicBezTo>
                <a:cubicBezTo>
                  <a:pt x="29136" y="33414"/>
                  <a:pt x="29015" y="33422"/>
                  <a:pt x="28932" y="33422"/>
                </a:cubicBezTo>
                <a:cubicBezTo>
                  <a:pt x="28620" y="33422"/>
                  <a:pt x="28840" y="33316"/>
                  <a:pt x="29881" y="32814"/>
                </a:cubicBezTo>
                <a:cubicBezTo>
                  <a:pt x="31791" y="31949"/>
                  <a:pt x="35111" y="31267"/>
                  <a:pt x="40205" y="30721"/>
                </a:cubicBezTo>
                <a:cubicBezTo>
                  <a:pt x="59488" y="28766"/>
                  <a:pt x="63536" y="28266"/>
                  <a:pt x="68038" y="27174"/>
                </a:cubicBezTo>
                <a:cubicBezTo>
                  <a:pt x="68790" y="26986"/>
                  <a:pt x="69227" y="26895"/>
                  <a:pt x="69422" y="26895"/>
                </a:cubicBezTo>
                <a:close/>
                <a:moveTo>
                  <a:pt x="24811" y="32674"/>
                </a:moveTo>
                <a:cubicBezTo>
                  <a:pt x="25053" y="32674"/>
                  <a:pt x="24528" y="33191"/>
                  <a:pt x="23468" y="33814"/>
                </a:cubicBezTo>
                <a:cubicBezTo>
                  <a:pt x="23017" y="34096"/>
                  <a:pt x="22741" y="34221"/>
                  <a:pt x="22628" y="34221"/>
                </a:cubicBezTo>
                <a:cubicBezTo>
                  <a:pt x="22559" y="34221"/>
                  <a:pt x="22552" y="34173"/>
                  <a:pt x="22604" y="34087"/>
                </a:cubicBezTo>
                <a:cubicBezTo>
                  <a:pt x="22695" y="33860"/>
                  <a:pt x="23332" y="33405"/>
                  <a:pt x="23968" y="33041"/>
                </a:cubicBezTo>
                <a:cubicBezTo>
                  <a:pt x="24426" y="32783"/>
                  <a:pt x="24700" y="32674"/>
                  <a:pt x="24811" y="32674"/>
                </a:cubicBezTo>
                <a:close/>
                <a:moveTo>
                  <a:pt x="56023" y="2189"/>
                </a:moveTo>
                <a:cubicBezTo>
                  <a:pt x="56053" y="2189"/>
                  <a:pt x="56072" y="2195"/>
                  <a:pt x="56077" y="2206"/>
                </a:cubicBezTo>
                <a:cubicBezTo>
                  <a:pt x="56123" y="2297"/>
                  <a:pt x="55804" y="2615"/>
                  <a:pt x="55304" y="2888"/>
                </a:cubicBezTo>
                <a:cubicBezTo>
                  <a:pt x="52803" y="4343"/>
                  <a:pt x="46163" y="10301"/>
                  <a:pt x="42933" y="14030"/>
                </a:cubicBezTo>
                <a:cubicBezTo>
                  <a:pt x="40341" y="16987"/>
                  <a:pt x="38658" y="19261"/>
                  <a:pt x="36111" y="23354"/>
                </a:cubicBezTo>
                <a:cubicBezTo>
                  <a:pt x="34156" y="26537"/>
                  <a:pt x="33928" y="26765"/>
                  <a:pt x="32973" y="27265"/>
                </a:cubicBezTo>
                <a:lnTo>
                  <a:pt x="31973" y="27811"/>
                </a:lnTo>
                <a:lnTo>
                  <a:pt x="33064" y="26355"/>
                </a:lnTo>
                <a:cubicBezTo>
                  <a:pt x="35111" y="23627"/>
                  <a:pt x="35520" y="23035"/>
                  <a:pt x="35338" y="22899"/>
                </a:cubicBezTo>
                <a:cubicBezTo>
                  <a:pt x="35336" y="22898"/>
                  <a:pt x="35333" y="22898"/>
                  <a:pt x="35330" y="22898"/>
                </a:cubicBezTo>
                <a:cubicBezTo>
                  <a:pt x="35166" y="22898"/>
                  <a:pt x="34135" y="24155"/>
                  <a:pt x="32973" y="25719"/>
                </a:cubicBezTo>
                <a:cubicBezTo>
                  <a:pt x="31654" y="27447"/>
                  <a:pt x="30517" y="28720"/>
                  <a:pt x="30154" y="28948"/>
                </a:cubicBezTo>
                <a:cubicBezTo>
                  <a:pt x="30022" y="29019"/>
                  <a:pt x="29926" y="29060"/>
                  <a:pt x="29872" y="29060"/>
                </a:cubicBezTo>
                <a:cubicBezTo>
                  <a:pt x="29682" y="29060"/>
                  <a:pt x="29993" y="28557"/>
                  <a:pt x="31018" y="27038"/>
                </a:cubicBezTo>
                <a:cubicBezTo>
                  <a:pt x="31836" y="25810"/>
                  <a:pt x="33565" y="23490"/>
                  <a:pt x="34838" y="21898"/>
                </a:cubicBezTo>
                <a:cubicBezTo>
                  <a:pt x="37547" y="18459"/>
                  <a:pt x="38142" y="17661"/>
                  <a:pt x="37930" y="17661"/>
                </a:cubicBezTo>
                <a:cubicBezTo>
                  <a:pt x="37918" y="17661"/>
                  <a:pt x="37903" y="17664"/>
                  <a:pt x="37885" y="17669"/>
                </a:cubicBezTo>
                <a:cubicBezTo>
                  <a:pt x="37339" y="17760"/>
                  <a:pt x="31927" y="24627"/>
                  <a:pt x="29380" y="28538"/>
                </a:cubicBezTo>
                <a:cubicBezTo>
                  <a:pt x="28698" y="29584"/>
                  <a:pt x="28198" y="30085"/>
                  <a:pt x="27516" y="30449"/>
                </a:cubicBezTo>
                <a:cubicBezTo>
                  <a:pt x="27136" y="30666"/>
                  <a:pt x="26902" y="30769"/>
                  <a:pt x="26803" y="30769"/>
                </a:cubicBezTo>
                <a:cubicBezTo>
                  <a:pt x="26737" y="30769"/>
                  <a:pt x="26733" y="30722"/>
                  <a:pt x="26788" y="30631"/>
                </a:cubicBezTo>
                <a:cubicBezTo>
                  <a:pt x="26879" y="30403"/>
                  <a:pt x="28107" y="28311"/>
                  <a:pt x="29471" y="25992"/>
                </a:cubicBezTo>
                <a:cubicBezTo>
                  <a:pt x="34201" y="17987"/>
                  <a:pt x="36521" y="14804"/>
                  <a:pt x="40659" y="10437"/>
                </a:cubicBezTo>
                <a:cubicBezTo>
                  <a:pt x="41706" y="9346"/>
                  <a:pt x="42615" y="8345"/>
                  <a:pt x="42615" y="8254"/>
                </a:cubicBezTo>
                <a:cubicBezTo>
                  <a:pt x="42638" y="8161"/>
                  <a:pt x="42621" y="8117"/>
                  <a:pt x="42568" y="8117"/>
                </a:cubicBezTo>
                <a:cubicBezTo>
                  <a:pt x="42204" y="8117"/>
                  <a:pt x="40150" y="10187"/>
                  <a:pt x="37612" y="13121"/>
                </a:cubicBezTo>
                <a:cubicBezTo>
                  <a:pt x="35202" y="15850"/>
                  <a:pt x="32882" y="19306"/>
                  <a:pt x="29972" y="24309"/>
                </a:cubicBezTo>
                <a:cubicBezTo>
                  <a:pt x="25788" y="31449"/>
                  <a:pt x="25742" y="31495"/>
                  <a:pt x="24560" y="32177"/>
                </a:cubicBezTo>
                <a:lnTo>
                  <a:pt x="23514" y="32768"/>
                </a:lnTo>
                <a:lnTo>
                  <a:pt x="23968" y="31904"/>
                </a:lnTo>
                <a:cubicBezTo>
                  <a:pt x="24241" y="31449"/>
                  <a:pt x="25105" y="30039"/>
                  <a:pt x="25879" y="28766"/>
                </a:cubicBezTo>
                <a:cubicBezTo>
                  <a:pt x="26652" y="27492"/>
                  <a:pt x="27152" y="26446"/>
                  <a:pt x="27016" y="26446"/>
                </a:cubicBezTo>
                <a:cubicBezTo>
                  <a:pt x="26834" y="26492"/>
                  <a:pt x="25788" y="28084"/>
                  <a:pt x="24605" y="29948"/>
                </a:cubicBezTo>
                <a:cubicBezTo>
                  <a:pt x="23468" y="31858"/>
                  <a:pt x="22331" y="33450"/>
                  <a:pt x="22104" y="33541"/>
                </a:cubicBezTo>
                <a:cubicBezTo>
                  <a:pt x="22089" y="33547"/>
                  <a:pt x="22077" y="33550"/>
                  <a:pt x="22067" y="33550"/>
                </a:cubicBezTo>
                <a:cubicBezTo>
                  <a:pt x="21913" y="33550"/>
                  <a:pt x="22195" y="32926"/>
                  <a:pt x="22877" y="31904"/>
                </a:cubicBezTo>
                <a:cubicBezTo>
                  <a:pt x="25014" y="28675"/>
                  <a:pt x="27425" y="24582"/>
                  <a:pt x="27288" y="24400"/>
                </a:cubicBezTo>
                <a:cubicBezTo>
                  <a:pt x="27255" y="24350"/>
                  <a:pt x="27236" y="24298"/>
                  <a:pt x="27194" y="24298"/>
                </a:cubicBezTo>
                <a:cubicBezTo>
                  <a:pt x="27002" y="24298"/>
                  <a:pt x="26345" y="25369"/>
                  <a:pt x="21876" y="32632"/>
                </a:cubicBezTo>
                <a:cubicBezTo>
                  <a:pt x="20876" y="34269"/>
                  <a:pt x="20421" y="34860"/>
                  <a:pt x="19875" y="35088"/>
                </a:cubicBezTo>
                <a:cubicBezTo>
                  <a:pt x="19720" y="35160"/>
                  <a:pt x="19600" y="35211"/>
                  <a:pt x="19526" y="35211"/>
                </a:cubicBezTo>
                <a:cubicBezTo>
                  <a:pt x="19275" y="35211"/>
                  <a:pt x="19555" y="34621"/>
                  <a:pt x="20785" y="32268"/>
                </a:cubicBezTo>
                <a:cubicBezTo>
                  <a:pt x="21694" y="30540"/>
                  <a:pt x="22877" y="28357"/>
                  <a:pt x="23423" y="27447"/>
                </a:cubicBezTo>
                <a:cubicBezTo>
                  <a:pt x="23923" y="26537"/>
                  <a:pt x="25151" y="24263"/>
                  <a:pt x="26151" y="22399"/>
                </a:cubicBezTo>
                <a:cubicBezTo>
                  <a:pt x="28698" y="17578"/>
                  <a:pt x="29244" y="16759"/>
                  <a:pt x="31882" y="14258"/>
                </a:cubicBezTo>
                <a:cubicBezTo>
                  <a:pt x="35247" y="10983"/>
                  <a:pt x="38567" y="8436"/>
                  <a:pt x="41842" y="6572"/>
                </a:cubicBezTo>
                <a:lnTo>
                  <a:pt x="44571" y="4980"/>
                </a:lnTo>
                <a:lnTo>
                  <a:pt x="44571" y="5617"/>
                </a:lnTo>
                <a:cubicBezTo>
                  <a:pt x="44525" y="6162"/>
                  <a:pt x="44571" y="6253"/>
                  <a:pt x="44980" y="6344"/>
                </a:cubicBezTo>
                <a:cubicBezTo>
                  <a:pt x="45067" y="6366"/>
                  <a:pt x="45155" y="6379"/>
                  <a:pt x="45254" y="6379"/>
                </a:cubicBezTo>
                <a:cubicBezTo>
                  <a:pt x="45778" y="6379"/>
                  <a:pt x="46616" y="6029"/>
                  <a:pt x="49255" y="4843"/>
                </a:cubicBezTo>
                <a:cubicBezTo>
                  <a:pt x="52246" y="3476"/>
                  <a:pt x="55558" y="2189"/>
                  <a:pt x="56023" y="2189"/>
                </a:cubicBezTo>
                <a:close/>
                <a:moveTo>
                  <a:pt x="21046" y="35097"/>
                </a:moveTo>
                <a:cubicBezTo>
                  <a:pt x="21074" y="35097"/>
                  <a:pt x="21036" y="35138"/>
                  <a:pt x="20921" y="35224"/>
                </a:cubicBezTo>
                <a:cubicBezTo>
                  <a:pt x="20557" y="35497"/>
                  <a:pt x="19875" y="35906"/>
                  <a:pt x="19375" y="36134"/>
                </a:cubicBezTo>
                <a:cubicBezTo>
                  <a:pt x="19243" y="36194"/>
                  <a:pt x="19168" y="36222"/>
                  <a:pt x="19145" y="36222"/>
                </a:cubicBezTo>
                <a:cubicBezTo>
                  <a:pt x="19081" y="36222"/>
                  <a:pt x="19421" y="36002"/>
                  <a:pt x="20057" y="35633"/>
                </a:cubicBezTo>
                <a:cubicBezTo>
                  <a:pt x="20618" y="35291"/>
                  <a:pt x="20987" y="35097"/>
                  <a:pt x="21046" y="35097"/>
                </a:cubicBezTo>
                <a:close/>
                <a:moveTo>
                  <a:pt x="15997" y="38267"/>
                </a:moveTo>
                <a:cubicBezTo>
                  <a:pt x="16022" y="38267"/>
                  <a:pt x="15999" y="38298"/>
                  <a:pt x="15918" y="38362"/>
                </a:cubicBezTo>
                <a:cubicBezTo>
                  <a:pt x="15691" y="38544"/>
                  <a:pt x="15282" y="38771"/>
                  <a:pt x="15054" y="38862"/>
                </a:cubicBezTo>
                <a:cubicBezTo>
                  <a:pt x="14997" y="38881"/>
                  <a:pt x="14960" y="38890"/>
                  <a:pt x="14941" y="38890"/>
                </a:cubicBezTo>
                <a:cubicBezTo>
                  <a:pt x="14869" y="38890"/>
                  <a:pt x="15058" y="38760"/>
                  <a:pt x="15418" y="38544"/>
                </a:cubicBezTo>
                <a:cubicBezTo>
                  <a:pt x="15741" y="38368"/>
                  <a:pt x="15950" y="38267"/>
                  <a:pt x="15997" y="38267"/>
                </a:cubicBezTo>
                <a:close/>
                <a:moveTo>
                  <a:pt x="66253" y="28845"/>
                </a:moveTo>
                <a:cubicBezTo>
                  <a:pt x="66290" y="28845"/>
                  <a:pt x="66310" y="28848"/>
                  <a:pt x="66310" y="28857"/>
                </a:cubicBezTo>
                <a:cubicBezTo>
                  <a:pt x="66356" y="28902"/>
                  <a:pt x="65673" y="29266"/>
                  <a:pt x="64809" y="29675"/>
                </a:cubicBezTo>
                <a:cubicBezTo>
                  <a:pt x="63945" y="30130"/>
                  <a:pt x="61171" y="31222"/>
                  <a:pt x="58624" y="32177"/>
                </a:cubicBezTo>
                <a:cubicBezTo>
                  <a:pt x="54440" y="33723"/>
                  <a:pt x="54031" y="33905"/>
                  <a:pt x="53894" y="34360"/>
                </a:cubicBezTo>
                <a:cubicBezTo>
                  <a:pt x="53758" y="34815"/>
                  <a:pt x="53803" y="34906"/>
                  <a:pt x="54485" y="35360"/>
                </a:cubicBezTo>
                <a:cubicBezTo>
                  <a:pt x="54895" y="35633"/>
                  <a:pt x="55213" y="35906"/>
                  <a:pt x="55213" y="35997"/>
                </a:cubicBezTo>
                <a:cubicBezTo>
                  <a:pt x="55200" y="36023"/>
                  <a:pt x="55181" y="36034"/>
                  <a:pt x="55155" y="36034"/>
                </a:cubicBezTo>
                <a:cubicBezTo>
                  <a:pt x="55088" y="36034"/>
                  <a:pt x="54980" y="35959"/>
                  <a:pt x="54849" y="35861"/>
                </a:cubicBezTo>
                <a:cubicBezTo>
                  <a:pt x="54789" y="35800"/>
                  <a:pt x="54606" y="35769"/>
                  <a:pt x="54273" y="35769"/>
                </a:cubicBezTo>
                <a:cubicBezTo>
                  <a:pt x="53353" y="35769"/>
                  <a:pt x="51287" y="36009"/>
                  <a:pt x="47481" y="36543"/>
                </a:cubicBezTo>
                <a:cubicBezTo>
                  <a:pt x="36021" y="38226"/>
                  <a:pt x="28880" y="38953"/>
                  <a:pt x="23150" y="38953"/>
                </a:cubicBezTo>
                <a:lnTo>
                  <a:pt x="19648" y="38953"/>
                </a:lnTo>
                <a:lnTo>
                  <a:pt x="20785" y="38271"/>
                </a:lnTo>
                <a:cubicBezTo>
                  <a:pt x="21876" y="37543"/>
                  <a:pt x="21967" y="37543"/>
                  <a:pt x="28516" y="37180"/>
                </a:cubicBezTo>
                <a:cubicBezTo>
                  <a:pt x="32200" y="36998"/>
                  <a:pt x="35247" y="36816"/>
                  <a:pt x="35293" y="36770"/>
                </a:cubicBezTo>
                <a:cubicBezTo>
                  <a:pt x="35576" y="36605"/>
                  <a:pt x="35320" y="36525"/>
                  <a:pt x="34270" y="36525"/>
                </a:cubicBezTo>
                <a:cubicBezTo>
                  <a:pt x="33297" y="36525"/>
                  <a:pt x="31644" y="36594"/>
                  <a:pt x="29108" y="36725"/>
                </a:cubicBezTo>
                <a:cubicBezTo>
                  <a:pt x="26637" y="36856"/>
                  <a:pt x="25144" y="36924"/>
                  <a:pt x="24315" y="36924"/>
                </a:cubicBezTo>
                <a:cubicBezTo>
                  <a:pt x="23420" y="36924"/>
                  <a:pt x="23299" y="36845"/>
                  <a:pt x="23559" y="36679"/>
                </a:cubicBezTo>
                <a:cubicBezTo>
                  <a:pt x="23877" y="36406"/>
                  <a:pt x="24514" y="36270"/>
                  <a:pt x="25196" y="36270"/>
                </a:cubicBezTo>
                <a:cubicBezTo>
                  <a:pt x="26697" y="36270"/>
                  <a:pt x="38022" y="35178"/>
                  <a:pt x="38340" y="35042"/>
                </a:cubicBezTo>
                <a:cubicBezTo>
                  <a:pt x="38613" y="34883"/>
                  <a:pt x="38431" y="34803"/>
                  <a:pt x="37800" y="34803"/>
                </a:cubicBezTo>
                <a:cubicBezTo>
                  <a:pt x="37169" y="34803"/>
                  <a:pt x="36089" y="34883"/>
                  <a:pt x="34565" y="35042"/>
                </a:cubicBezTo>
                <a:cubicBezTo>
                  <a:pt x="32837" y="35178"/>
                  <a:pt x="29926" y="35451"/>
                  <a:pt x="28107" y="35588"/>
                </a:cubicBezTo>
                <a:cubicBezTo>
                  <a:pt x="26901" y="35663"/>
                  <a:pt x="26133" y="35707"/>
                  <a:pt x="25678" y="35707"/>
                </a:cubicBezTo>
                <a:cubicBezTo>
                  <a:pt x="25035" y="35707"/>
                  <a:pt x="25021" y="35619"/>
                  <a:pt x="25287" y="35406"/>
                </a:cubicBezTo>
                <a:cubicBezTo>
                  <a:pt x="25697" y="35088"/>
                  <a:pt x="26652" y="34951"/>
                  <a:pt x="29062" y="34860"/>
                </a:cubicBezTo>
                <a:cubicBezTo>
                  <a:pt x="34474" y="34587"/>
                  <a:pt x="44935" y="33541"/>
                  <a:pt x="45026" y="33223"/>
                </a:cubicBezTo>
                <a:cubicBezTo>
                  <a:pt x="45059" y="33121"/>
                  <a:pt x="45024" y="33057"/>
                  <a:pt x="44542" y="33057"/>
                </a:cubicBezTo>
                <a:cubicBezTo>
                  <a:pt x="43731" y="33057"/>
                  <a:pt x="41656" y="33238"/>
                  <a:pt x="36521" y="33723"/>
                </a:cubicBezTo>
                <a:cubicBezTo>
                  <a:pt x="33004" y="34071"/>
                  <a:pt x="29781" y="34286"/>
                  <a:pt x="28606" y="34286"/>
                </a:cubicBezTo>
                <a:cubicBezTo>
                  <a:pt x="28246" y="34286"/>
                  <a:pt x="28078" y="34266"/>
                  <a:pt x="28153" y="34223"/>
                </a:cubicBezTo>
                <a:cubicBezTo>
                  <a:pt x="28682" y="33914"/>
                  <a:pt x="51899" y="31032"/>
                  <a:pt x="53700" y="31032"/>
                </a:cubicBezTo>
                <a:cubicBezTo>
                  <a:pt x="53754" y="31032"/>
                  <a:pt x="53789" y="31035"/>
                  <a:pt x="53803" y="31040"/>
                </a:cubicBezTo>
                <a:cubicBezTo>
                  <a:pt x="53843" y="31056"/>
                  <a:pt x="53940" y="31063"/>
                  <a:pt x="54087" y="31063"/>
                </a:cubicBezTo>
                <a:cubicBezTo>
                  <a:pt x="54784" y="31063"/>
                  <a:pt x="56588" y="30893"/>
                  <a:pt x="58579" y="30631"/>
                </a:cubicBezTo>
                <a:cubicBezTo>
                  <a:pt x="64445" y="29812"/>
                  <a:pt x="63945" y="29903"/>
                  <a:pt x="63581" y="29584"/>
                </a:cubicBezTo>
                <a:cubicBezTo>
                  <a:pt x="63354" y="29403"/>
                  <a:pt x="63354" y="29312"/>
                  <a:pt x="63536" y="29266"/>
                </a:cubicBezTo>
                <a:cubicBezTo>
                  <a:pt x="63718" y="29266"/>
                  <a:pt x="64354" y="29130"/>
                  <a:pt x="65037" y="28993"/>
                </a:cubicBezTo>
                <a:cubicBezTo>
                  <a:pt x="65594" y="28919"/>
                  <a:pt x="66090" y="28845"/>
                  <a:pt x="66253" y="28845"/>
                </a:cubicBezTo>
                <a:close/>
                <a:moveTo>
                  <a:pt x="50992" y="36847"/>
                </a:moveTo>
                <a:cubicBezTo>
                  <a:pt x="51046" y="36847"/>
                  <a:pt x="51074" y="36852"/>
                  <a:pt x="51074" y="36861"/>
                </a:cubicBezTo>
                <a:cubicBezTo>
                  <a:pt x="51074" y="36907"/>
                  <a:pt x="49846" y="37225"/>
                  <a:pt x="48346" y="37589"/>
                </a:cubicBezTo>
                <a:cubicBezTo>
                  <a:pt x="39341" y="39681"/>
                  <a:pt x="32928" y="40409"/>
                  <a:pt x="20012" y="40818"/>
                </a:cubicBezTo>
                <a:cubicBezTo>
                  <a:pt x="19493" y="40828"/>
                  <a:pt x="19052" y="40833"/>
                  <a:pt x="18681" y="40833"/>
                </a:cubicBezTo>
                <a:cubicBezTo>
                  <a:pt x="17330" y="40833"/>
                  <a:pt x="16913" y="40759"/>
                  <a:pt x="17055" y="40545"/>
                </a:cubicBezTo>
                <a:cubicBezTo>
                  <a:pt x="17738" y="39681"/>
                  <a:pt x="18556" y="39545"/>
                  <a:pt x="21740" y="39545"/>
                </a:cubicBezTo>
                <a:cubicBezTo>
                  <a:pt x="22120" y="39550"/>
                  <a:pt x="22506" y="39553"/>
                  <a:pt x="22899" y="39553"/>
                </a:cubicBezTo>
                <a:cubicBezTo>
                  <a:pt x="28801" y="39553"/>
                  <a:pt x="36127" y="38911"/>
                  <a:pt x="45253" y="37589"/>
                </a:cubicBezTo>
                <a:cubicBezTo>
                  <a:pt x="48145" y="37182"/>
                  <a:pt x="50526" y="36847"/>
                  <a:pt x="50992" y="36847"/>
                </a:cubicBezTo>
                <a:close/>
                <a:moveTo>
                  <a:pt x="29404" y="13511"/>
                </a:moveTo>
                <a:cubicBezTo>
                  <a:pt x="29543" y="13511"/>
                  <a:pt x="28941" y="14362"/>
                  <a:pt x="27698" y="16122"/>
                </a:cubicBezTo>
                <a:cubicBezTo>
                  <a:pt x="26697" y="17487"/>
                  <a:pt x="25287" y="19624"/>
                  <a:pt x="24560" y="20943"/>
                </a:cubicBezTo>
                <a:cubicBezTo>
                  <a:pt x="22968" y="23672"/>
                  <a:pt x="19147" y="31358"/>
                  <a:pt x="18465" y="33132"/>
                </a:cubicBezTo>
                <a:cubicBezTo>
                  <a:pt x="17419" y="35952"/>
                  <a:pt x="16692" y="37225"/>
                  <a:pt x="15873" y="37680"/>
                </a:cubicBezTo>
                <a:lnTo>
                  <a:pt x="15100" y="38135"/>
                </a:lnTo>
                <a:lnTo>
                  <a:pt x="15100" y="38135"/>
                </a:lnTo>
                <a:lnTo>
                  <a:pt x="16191" y="36315"/>
                </a:lnTo>
                <a:cubicBezTo>
                  <a:pt x="16783" y="35315"/>
                  <a:pt x="17237" y="34314"/>
                  <a:pt x="17192" y="34132"/>
                </a:cubicBezTo>
                <a:cubicBezTo>
                  <a:pt x="17192" y="34113"/>
                  <a:pt x="17185" y="34103"/>
                  <a:pt x="17173" y="34103"/>
                </a:cubicBezTo>
                <a:cubicBezTo>
                  <a:pt x="17072" y="34103"/>
                  <a:pt x="16572" y="34751"/>
                  <a:pt x="15964" y="35724"/>
                </a:cubicBezTo>
                <a:cubicBezTo>
                  <a:pt x="15338" y="36726"/>
                  <a:pt x="14999" y="37249"/>
                  <a:pt x="14939" y="37249"/>
                </a:cubicBezTo>
                <a:cubicBezTo>
                  <a:pt x="14868" y="37249"/>
                  <a:pt x="15184" y="36522"/>
                  <a:pt x="15873" y="34997"/>
                </a:cubicBezTo>
                <a:cubicBezTo>
                  <a:pt x="16373" y="33905"/>
                  <a:pt x="16873" y="32723"/>
                  <a:pt x="16919" y="32404"/>
                </a:cubicBezTo>
                <a:cubicBezTo>
                  <a:pt x="17000" y="32093"/>
                  <a:pt x="17005" y="31947"/>
                  <a:pt x="16950" y="31947"/>
                </a:cubicBezTo>
                <a:cubicBezTo>
                  <a:pt x="16820" y="31947"/>
                  <a:pt x="16357" y="32759"/>
                  <a:pt x="15782" y="34132"/>
                </a:cubicBezTo>
                <a:cubicBezTo>
                  <a:pt x="14281" y="37589"/>
                  <a:pt x="13326" y="39181"/>
                  <a:pt x="12507" y="39817"/>
                </a:cubicBezTo>
                <a:lnTo>
                  <a:pt x="11734" y="40363"/>
                </a:lnTo>
                <a:lnTo>
                  <a:pt x="12007" y="39681"/>
                </a:lnTo>
                <a:cubicBezTo>
                  <a:pt x="12144" y="39317"/>
                  <a:pt x="12962" y="37634"/>
                  <a:pt x="13826" y="35906"/>
                </a:cubicBezTo>
                <a:cubicBezTo>
                  <a:pt x="15079" y="33442"/>
                  <a:pt x="15470" y="32449"/>
                  <a:pt x="15223" y="32449"/>
                </a:cubicBezTo>
                <a:cubicBezTo>
                  <a:pt x="15192" y="32449"/>
                  <a:pt x="15151" y="32465"/>
                  <a:pt x="15100" y="32495"/>
                </a:cubicBezTo>
                <a:cubicBezTo>
                  <a:pt x="15054" y="32541"/>
                  <a:pt x="14054" y="34451"/>
                  <a:pt x="12917" y="36725"/>
                </a:cubicBezTo>
                <a:cubicBezTo>
                  <a:pt x="11780" y="38999"/>
                  <a:pt x="10734" y="40909"/>
                  <a:pt x="10597" y="40909"/>
                </a:cubicBezTo>
                <a:cubicBezTo>
                  <a:pt x="10597" y="40909"/>
                  <a:pt x="10596" y="40909"/>
                  <a:pt x="10595" y="40909"/>
                </a:cubicBezTo>
                <a:cubicBezTo>
                  <a:pt x="10526" y="40909"/>
                  <a:pt x="11748" y="38153"/>
                  <a:pt x="13372" y="34815"/>
                </a:cubicBezTo>
                <a:cubicBezTo>
                  <a:pt x="15054" y="31404"/>
                  <a:pt x="16419" y="28493"/>
                  <a:pt x="16419" y="28357"/>
                </a:cubicBezTo>
                <a:cubicBezTo>
                  <a:pt x="16419" y="28200"/>
                  <a:pt x="16407" y="28096"/>
                  <a:pt x="16355" y="28096"/>
                </a:cubicBezTo>
                <a:cubicBezTo>
                  <a:pt x="16122" y="28096"/>
                  <a:pt x="15076" y="30235"/>
                  <a:pt x="10643" y="39363"/>
                </a:cubicBezTo>
                <a:cubicBezTo>
                  <a:pt x="9799" y="41090"/>
                  <a:pt x="8743" y="42534"/>
                  <a:pt x="8351" y="42534"/>
                </a:cubicBezTo>
                <a:cubicBezTo>
                  <a:pt x="8299" y="42534"/>
                  <a:pt x="8259" y="42508"/>
                  <a:pt x="8232" y="42455"/>
                </a:cubicBezTo>
                <a:cubicBezTo>
                  <a:pt x="8096" y="42182"/>
                  <a:pt x="9642" y="38453"/>
                  <a:pt x="10916" y="35861"/>
                </a:cubicBezTo>
                <a:cubicBezTo>
                  <a:pt x="13508" y="30812"/>
                  <a:pt x="17556" y="24263"/>
                  <a:pt x="18283" y="24036"/>
                </a:cubicBezTo>
                <a:cubicBezTo>
                  <a:pt x="18305" y="24032"/>
                  <a:pt x="18324" y="24029"/>
                  <a:pt x="18342" y="24029"/>
                </a:cubicBezTo>
                <a:cubicBezTo>
                  <a:pt x="18518" y="24029"/>
                  <a:pt x="18552" y="24244"/>
                  <a:pt x="18511" y="24946"/>
                </a:cubicBezTo>
                <a:cubicBezTo>
                  <a:pt x="18454" y="25690"/>
                  <a:pt x="18508" y="26074"/>
                  <a:pt x="18709" y="26074"/>
                </a:cubicBezTo>
                <a:cubicBezTo>
                  <a:pt x="18986" y="26074"/>
                  <a:pt x="19543" y="25339"/>
                  <a:pt x="20466" y="23809"/>
                </a:cubicBezTo>
                <a:cubicBezTo>
                  <a:pt x="22240" y="20852"/>
                  <a:pt x="24105" y="18533"/>
                  <a:pt x="26970" y="15713"/>
                </a:cubicBezTo>
                <a:cubicBezTo>
                  <a:pt x="28489" y="14260"/>
                  <a:pt x="29273" y="13511"/>
                  <a:pt x="29404" y="13511"/>
                </a:cubicBezTo>
                <a:close/>
                <a:moveTo>
                  <a:pt x="4374" y="45738"/>
                </a:moveTo>
                <a:cubicBezTo>
                  <a:pt x="4395" y="45738"/>
                  <a:pt x="4378" y="45764"/>
                  <a:pt x="4321" y="45821"/>
                </a:cubicBezTo>
                <a:cubicBezTo>
                  <a:pt x="4094" y="46003"/>
                  <a:pt x="3639" y="46276"/>
                  <a:pt x="3320" y="46412"/>
                </a:cubicBezTo>
                <a:cubicBezTo>
                  <a:pt x="3255" y="46431"/>
                  <a:pt x="3211" y="46440"/>
                  <a:pt x="3187" y="46440"/>
                </a:cubicBezTo>
                <a:cubicBezTo>
                  <a:pt x="3092" y="46440"/>
                  <a:pt x="3295" y="46302"/>
                  <a:pt x="3730" y="46048"/>
                </a:cubicBezTo>
                <a:cubicBezTo>
                  <a:pt x="4104" y="45861"/>
                  <a:pt x="4329" y="45738"/>
                  <a:pt x="4374" y="45738"/>
                </a:cubicBezTo>
                <a:close/>
                <a:moveTo>
                  <a:pt x="46551" y="38675"/>
                </a:moveTo>
                <a:cubicBezTo>
                  <a:pt x="46565" y="38675"/>
                  <a:pt x="46572" y="38676"/>
                  <a:pt x="46572" y="38680"/>
                </a:cubicBezTo>
                <a:cubicBezTo>
                  <a:pt x="46572" y="38680"/>
                  <a:pt x="45981" y="38999"/>
                  <a:pt x="45162" y="39363"/>
                </a:cubicBezTo>
                <a:lnTo>
                  <a:pt x="43752" y="40045"/>
                </a:lnTo>
                <a:lnTo>
                  <a:pt x="43525" y="41091"/>
                </a:lnTo>
                <a:cubicBezTo>
                  <a:pt x="43206" y="42410"/>
                  <a:pt x="42888" y="42637"/>
                  <a:pt x="40023" y="43410"/>
                </a:cubicBezTo>
                <a:cubicBezTo>
                  <a:pt x="37423" y="44119"/>
                  <a:pt x="33050" y="44828"/>
                  <a:pt x="31482" y="44828"/>
                </a:cubicBezTo>
                <a:cubicBezTo>
                  <a:pt x="31239" y="44828"/>
                  <a:pt x="31064" y="44811"/>
                  <a:pt x="30972" y="44775"/>
                </a:cubicBezTo>
                <a:cubicBezTo>
                  <a:pt x="30765" y="44686"/>
                  <a:pt x="27509" y="44616"/>
                  <a:pt x="25200" y="44616"/>
                </a:cubicBezTo>
                <a:cubicBezTo>
                  <a:pt x="23965" y="44616"/>
                  <a:pt x="23002" y="44636"/>
                  <a:pt x="22922" y="44684"/>
                </a:cubicBezTo>
                <a:cubicBezTo>
                  <a:pt x="22468" y="44957"/>
                  <a:pt x="23605" y="45093"/>
                  <a:pt x="26697" y="45093"/>
                </a:cubicBezTo>
                <a:cubicBezTo>
                  <a:pt x="28926" y="45139"/>
                  <a:pt x="30245" y="45230"/>
                  <a:pt x="30154" y="45411"/>
                </a:cubicBezTo>
                <a:cubicBezTo>
                  <a:pt x="30063" y="45593"/>
                  <a:pt x="30199" y="45912"/>
                  <a:pt x="30517" y="46321"/>
                </a:cubicBezTo>
                <a:cubicBezTo>
                  <a:pt x="30836" y="46685"/>
                  <a:pt x="30972" y="46958"/>
                  <a:pt x="30836" y="47049"/>
                </a:cubicBezTo>
                <a:cubicBezTo>
                  <a:pt x="30426" y="47276"/>
                  <a:pt x="24787" y="47913"/>
                  <a:pt x="22195" y="48004"/>
                </a:cubicBezTo>
                <a:cubicBezTo>
                  <a:pt x="21805" y="48028"/>
                  <a:pt x="21333" y="48039"/>
                  <a:pt x="20818" y="48039"/>
                </a:cubicBezTo>
                <a:cubicBezTo>
                  <a:pt x="19412" y="48039"/>
                  <a:pt x="17684" y="47955"/>
                  <a:pt x="16419" y="47822"/>
                </a:cubicBezTo>
                <a:cubicBezTo>
                  <a:pt x="7004" y="46958"/>
                  <a:pt x="7141" y="46958"/>
                  <a:pt x="7596" y="46639"/>
                </a:cubicBezTo>
                <a:cubicBezTo>
                  <a:pt x="7755" y="46507"/>
                  <a:pt x="8083" y="46436"/>
                  <a:pt x="8609" y="46436"/>
                </a:cubicBezTo>
                <a:cubicBezTo>
                  <a:pt x="8985" y="46436"/>
                  <a:pt x="9463" y="46472"/>
                  <a:pt x="10052" y="46548"/>
                </a:cubicBezTo>
                <a:cubicBezTo>
                  <a:pt x="11189" y="46685"/>
                  <a:pt x="13963" y="46821"/>
                  <a:pt x="16237" y="46867"/>
                </a:cubicBezTo>
                <a:cubicBezTo>
                  <a:pt x="21603" y="46935"/>
                  <a:pt x="25026" y="46969"/>
                  <a:pt x="27112" y="46969"/>
                </a:cubicBezTo>
                <a:cubicBezTo>
                  <a:pt x="29199" y="46969"/>
                  <a:pt x="29949" y="46935"/>
                  <a:pt x="29972" y="46867"/>
                </a:cubicBezTo>
                <a:cubicBezTo>
                  <a:pt x="30063" y="46548"/>
                  <a:pt x="28698" y="46503"/>
                  <a:pt x="21421" y="46457"/>
                </a:cubicBezTo>
                <a:cubicBezTo>
                  <a:pt x="14690" y="46412"/>
                  <a:pt x="13372" y="46366"/>
                  <a:pt x="14327" y="46185"/>
                </a:cubicBezTo>
                <a:cubicBezTo>
                  <a:pt x="14509" y="46185"/>
                  <a:pt x="14645" y="46048"/>
                  <a:pt x="14554" y="45957"/>
                </a:cubicBezTo>
                <a:cubicBezTo>
                  <a:pt x="14509" y="45821"/>
                  <a:pt x="13281" y="45730"/>
                  <a:pt x="11780" y="45639"/>
                </a:cubicBezTo>
                <a:cubicBezTo>
                  <a:pt x="9233" y="45548"/>
                  <a:pt x="9142" y="45548"/>
                  <a:pt x="9733" y="45139"/>
                </a:cubicBezTo>
                <a:cubicBezTo>
                  <a:pt x="10026" y="44925"/>
                  <a:pt x="10413" y="44837"/>
                  <a:pt x="11369" y="44837"/>
                </a:cubicBezTo>
                <a:cubicBezTo>
                  <a:pt x="12044" y="44837"/>
                  <a:pt x="13005" y="44881"/>
                  <a:pt x="14418" y="44957"/>
                </a:cubicBezTo>
                <a:cubicBezTo>
                  <a:pt x="15886" y="45045"/>
                  <a:pt x="17260" y="45095"/>
                  <a:pt x="18122" y="45095"/>
                </a:cubicBezTo>
                <a:cubicBezTo>
                  <a:pt x="18595" y="45095"/>
                  <a:pt x="18914" y="45080"/>
                  <a:pt x="19011" y="45048"/>
                </a:cubicBezTo>
                <a:cubicBezTo>
                  <a:pt x="19784" y="44820"/>
                  <a:pt x="19238" y="44729"/>
                  <a:pt x="15009" y="44502"/>
                </a:cubicBezTo>
                <a:cubicBezTo>
                  <a:pt x="11871" y="44320"/>
                  <a:pt x="11279" y="44229"/>
                  <a:pt x="11689" y="43956"/>
                </a:cubicBezTo>
                <a:cubicBezTo>
                  <a:pt x="11916" y="43814"/>
                  <a:pt x="12552" y="43743"/>
                  <a:pt x="13597" y="43743"/>
                </a:cubicBezTo>
                <a:cubicBezTo>
                  <a:pt x="14224" y="43743"/>
                  <a:pt x="14997" y="43768"/>
                  <a:pt x="15918" y="43820"/>
                </a:cubicBezTo>
                <a:cubicBezTo>
                  <a:pt x="17795" y="43917"/>
                  <a:pt x="19110" y="43962"/>
                  <a:pt x="19962" y="43962"/>
                </a:cubicBezTo>
                <a:cubicBezTo>
                  <a:pt x="20699" y="43962"/>
                  <a:pt x="21089" y="43928"/>
                  <a:pt x="21194" y="43865"/>
                </a:cubicBezTo>
                <a:cubicBezTo>
                  <a:pt x="21558" y="43683"/>
                  <a:pt x="20921" y="43501"/>
                  <a:pt x="19648" y="43501"/>
                </a:cubicBezTo>
                <a:cubicBezTo>
                  <a:pt x="18829" y="43501"/>
                  <a:pt x="16964" y="43410"/>
                  <a:pt x="15509" y="43319"/>
                </a:cubicBezTo>
                <a:cubicBezTo>
                  <a:pt x="13190" y="43183"/>
                  <a:pt x="12917" y="43137"/>
                  <a:pt x="13326" y="42819"/>
                </a:cubicBezTo>
                <a:cubicBezTo>
                  <a:pt x="13591" y="42630"/>
                  <a:pt x="14172" y="42535"/>
                  <a:pt x="15043" y="42535"/>
                </a:cubicBezTo>
                <a:cubicBezTo>
                  <a:pt x="15217" y="42535"/>
                  <a:pt x="15403" y="42539"/>
                  <a:pt x="15600" y="42546"/>
                </a:cubicBezTo>
                <a:cubicBezTo>
                  <a:pt x="15946" y="42565"/>
                  <a:pt x="16370" y="42573"/>
                  <a:pt x="16847" y="42573"/>
                </a:cubicBezTo>
                <a:cubicBezTo>
                  <a:pt x="19879" y="42573"/>
                  <a:pt x="25012" y="42230"/>
                  <a:pt x="25287" y="41955"/>
                </a:cubicBezTo>
                <a:cubicBezTo>
                  <a:pt x="25378" y="41887"/>
                  <a:pt x="25026" y="41853"/>
                  <a:pt x="24383" y="41853"/>
                </a:cubicBezTo>
                <a:cubicBezTo>
                  <a:pt x="23741" y="41853"/>
                  <a:pt x="22809" y="41887"/>
                  <a:pt x="21740" y="41955"/>
                </a:cubicBezTo>
                <a:cubicBezTo>
                  <a:pt x="19776" y="42085"/>
                  <a:pt x="18228" y="42146"/>
                  <a:pt x="17119" y="42146"/>
                </a:cubicBezTo>
                <a:cubicBezTo>
                  <a:pt x="15505" y="42146"/>
                  <a:pt x="14822" y="42016"/>
                  <a:pt x="15145" y="41773"/>
                </a:cubicBezTo>
                <a:cubicBezTo>
                  <a:pt x="15373" y="41591"/>
                  <a:pt x="17601" y="41409"/>
                  <a:pt x="21012" y="41318"/>
                </a:cubicBezTo>
                <a:cubicBezTo>
                  <a:pt x="22293" y="41291"/>
                  <a:pt x="23298" y="41276"/>
                  <a:pt x="24080" y="41276"/>
                </a:cubicBezTo>
                <a:cubicBezTo>
                  <a:pt x="25881" y="41276"/>
                  <a:pt x="26497" y="41355"/>
                  <a:pt x="26561" y="41546"/>
                </a:cubicBezTo>
                <a:cubicBezTo>
                  <a:pt x="26609" y="41882"/>
                  <a:pt x="26834" y="42053"/>
                  <a:pt x="27063" y="42053"/>
                </a:cubicBezTo>
                <a:cubicBezTo>
                  <a:pt x="27268" y="42053"/>
                  <a:pt x="27475" y="41916"/>
                  <a:pt x="27561" y="41637"/>
                </a:cubicBezTo>
                <a:cubicBezTo>
                  <a:pt x="27652" y="41182"/>
                  <a:pt x="27925" y="41136"/>
                  <a:pt x="30154" y="41000"/>
                </a:cubicBezTo>
                <a:cubicBezTo>
                  <a:pt x="33565" y="40772"/>
                  <a:pt x="41887" y="39681"/>
                  <a:pt x="44480" y="39090"/>
                </a:cubicBezTo>
                <a:cubicBezTo>
                  <a:pt x="45518" y="38882"/>
                  <a:pt x="46404" y="38675"/>
                  <a:pt x="46551" y="38675"/>
                </a:cubicBezTo>
                <a:close/>
                <a:moveTo>
                  <a:pt x="60736" y="1"/>
                </a:moveTo>
                <a:cubicBezTo>
                  <a:pt x="59244" y="1"/>
                  <a:pt x="53085" y="2230"/>
                  <a:pt x="46845" y="5071"/>
                </a:cubicBezTo>
                <a:cubicBezTo>
                  <a:pt x="46227" y="5341"/>
                  <a:pt x="45675" y="5546"/>
                  <a:pt x="45494" y="5546"/>
                </a:cubicBezTo>
                <a:cubicBezTo>
                  <a:pt x="45462" y="5546"/>
                  <a:pt x="45442" y="5539"/>
                  <a:pt x="45435" y="5526"/>
                </a:cubicBezTo>
                <a:cubicBezTo>
                  <a:pt x="45389" y="5435"/>
                  <a:pt x="45435" y="5116"/>
                  <a:pt x="45526" y="4843"/>
                </a:cubicBezTo>
                <a:cubicBezTo>
                  <a:pt x="45662" y="4389"/>
                  <a:pt x="45617" y="4207"/>
                  <a:pt x="45253" y="3979"/>
                </a:cubicBezTo>
                <a:cubicBezTo>
                  <a:pt x="45157" y="3915"/>
                  <a:pt x="45076" y="3871"/>
                  <a:pt x="44960" y="3871"/>
                </a:cubicBezTo>
                <a:cubicBezTo>
                  <a:pt x="44580" y="3871"/>
                  <a:pt x="43823" y="4341"/>
                  <a:pt x="40932" y="6117"/>
                </a:cubicBezTo>
                <a:cubicBezTo>
                  <a:pt x="37067" y="8482"/>
                  <a:pt x="34110" y="10710"/>
                  <a:pt x="31973" y="12893"/>
                </a:cubicBezTo>
                <a:cubicBezTo>
                  <a:pt x="31473" y="13394"/>
                  <a:pt x="30881" y="13894"/>
                  <a:pt x="30608" y="14030"/>
                </a:cubicBezTo>
                <a:cubicBezTo>
                  <a:pt x="29699" y="14576"/>
                  <a:pt x="24923" y="22717"/>
                  <a:pt x="21740" y="29175"/>
                </a:cubicBezTo>
                <a:cubicBezTo>
                  <a:pt x="21194" y="30267"/>
                  <a:pt x="20239" y="32222"/>
                  <a:pt x="19557" y="33587"/>
                </a:cubicBezTo>
                <a:cubicBezTo>
                  <a:pt x="18724" y="35298"/>
                  <a:pt x="18162" y="36163"/>
                  <a:pt x="17990" y="36163"/>
                </a:cubicBezTo>
                <a:cubicBezTo>
                  <a:pt x="17824" y="36163"/>
                  <a:pt x="18022" y="35355"/>
                  <a:pt x="18693" y="33723"/>
                </a:cubicBezTo>
                <a:cubicBezTo>
                  <a:pt x="20739" y="28857"/>
                  <a:pt x="24651" y="21444"/>
                  <a:pt x="27243" y="17623"/>
                </a:cubicBezTo>
                <a:cubicBezTo>
                  <a:pt x="30154" y="13348"/>
                  <a:pt x="30108" y="13439"/>
                  <a:pt x="29881" y="13212"/>
                </a:cubicBezTo>
                <a:cubicBezTo>
                  <a:pt x="29790" y="13121"/>
                  <a:pt x="29790" y="12984"/>
                  <a:pt x="29926" y="12939"/>
                </a:cubicBezTo>
                <a:cubicBezTo>
                  <a:pt x="29946" y="12919"/>
                  <a:pt x="29969" y="12910"/>
                  <a:pt x="29996" y="12910"/>
                </a:cubicBezTo>
                <a:cubicBezTo>
                  <a:pt x="30093" y="12910"/>
                  <a:pt x="30228" y="13033"/>
                  <a:pt x="30336" y="13212"/>
                </a:cubicBezTo>
                <a:cubicBezTo>
                  <a:pt x="30442" y="13354"/>
                  <a:pt x="30576" y="13468"/>
                  <a:pt x="30695" y="13468"/>
                </a:cubicBezTo>
                <a:cubicBezTo>
                  <a:pt x="30728" y="13468"/>
                  <a:pt x="30760" y="13459"/>
                  <a:pt x="30790" y="13439"/>
                </a:cubicBezTo>
                <a:cubicBezTo>
                  <a:pt x="31154" y="13212"/>
                  <a:pt x="31245" y="11938"/>
                  <a:pt x="30927" y="11665"/>
                </a:cubicBezTo>
                <a:cubicBezTo>
                  <a:pt x="30875" y="11631"/>
                  <a:pt x="30814" y="11612"/>
                  <a:pt x="30742" y="11612"/>
                </a:cubicBezTo>
                <a:cubicBezTo>
                  <a:pt x="30242" y="11612"/>
                  <a:pt x="29171" y="12494"/>
                  <a:pt x="26470" y="15076"/>
                </a:cubicBezTo>
                <a:cubicBezTo>
                  <a:pt x="23877" y="17532"/>
                  <a:pt x="21922" y="19897"/>
                  <a:pt x="20375" y="22399"/>
                </a:cubicBezTo>
                <a:lnTo>
                  <a:pt x="19284" y="24127"/>
                </a:lnTo>
                <a:lnTo>
                  <a:pt x="19057" y="23536"/>
                </a:lnTo>
                <a:cubicBezTo>
                  <a:pt x="18896" y="23135"/>
                  <a:pt x="18736" y="22982"/>
                  <a:pt x="18514" y="22982"/>
                </a:cubicBezTo>
                <a:cubicBezTo>
                  <a:pt x="18484" y="22982"/>
                  <a:pt x="18452" y="22984"/>
                  <a:pt x="18420" y="22990"/>
                </a:cubicBezTo>
                <a:cubicBezTo>
                  <a:pt x="17010" y="23217"/>
                  <a:pt x="10597" y="33905"/>
                  <a:pt x="8096" y="40318"/>
                </a:cubicBezTo>
                <a:lnTo>
                  <a:pt x="6959" y="43228"/>
                </a:lnTo>
                <a:lnTo>
                  <a:pt x="4958" y="44229"/>
                </a:lnTo>
                <a:cubicBezTo>
                  <a:pt x="3002" y="45230"/>
                  <a:pt x="1137" y="46639"/>
                  <a:pt x="455" y="47685"/>
                </a:cubicBezTo>
                <a:cubicBezTo>
                  <a:pt x="0" y="48368"/>
                  <a:pt x="91" y="49550"/>
                  <a:pt x="683" y="49959"/>
                </a:cubicBezTo>
                <a:cubicBezTo>
                  <a:pt x="940" y="50141"/>
                  <a:pt x="1203" y="50237"/>
                  <a:pt x="1496" y="50237"/>
                </a:cubicBezTo>
                <a:cubicBezTo>
                  <a:pt x="2082" y="50237"/>
                  <a:pt x="2790" y="49853"/>
                  <a:pt x="3821" y="49004"/>
                </a:cubicBezTo>
                <a:lnTo>
                  <a:pt x="5185" y="47958"/>
                </a:lnTo>
                <a:lnTo>
                  <a:pt x="7141" y="48095"/>
                </a:lnTo>
                <a:cubicBezTo>
                  <a:pt x="8232" y="48140"/>
                  <a:pt x="11052" y="48413"/>
                  <a:pt x="13508" y="48640"/>
                </a:cubicBezTo>
                <a:cubicBezTo>
                  <a:pt x="16177" y="48885"/>
                  <a:pt x="18238" y="49010"/>
                  <a:pt x="20157" y="49010"/>
                </a:cubicBezTo>
                <a:cubicBezTo>
                  <a:pt x="22161" y="49010"/>
                  <a:pt x="24012" y="48874"/>
                  <a:pt x="26242" y="48595"/>
                </a:cubicBezTo>
                <a:cubicBezTo>
                  <a:pt x="32246" y="47867"/>
                  <a:pt x="32928" y="47594"/>
                  <a:pt x="32018" y="46503"/>
                </a:cubicBezTo>
                <a:lnTo>
                  <a:pt x="31518" y="45912"/>
                </a:lnTo>
                <a:lnTo>
                  <a:pt x="32746" y="45730"/>
                </a:lnTo>
                <a:cubicBezTo>
                  <a:pt x="37794" y="45002"/>
                  <a:pt x="41706" y="43956"/>
                  <a:pt x="43252" y="42910"/>
                </a:cubicBezTo>
                <a:cubicBezTo>
                  <a:pt x="44070" y="42364"/>
                  <a:pt x="44161" y="42228"/>
                  <a:pt x="44116" y="41637"/>
                </a:cubicBezTo>
                <a:cubicBezTo>
                  <a:pt x="44025" y="40500"/>
                  <a:pt x="44753" y="40090"/>
                  <a:pt x="49392" y="38771"/>
                </a:cubicBezTo>
                <a:cubicBezTo>
                  <a:pt x="54303" y="37362"/>
                  <a:pt x="56305" y="36543"/>
                  <a:pt x="56168" y="35906"/>
                </a:cubicBezTo>
                <a:cubicBezTo>
                  <a:pt x="56168" y="35679"/>
                  <a:pt x="55804" y="35269"/>
                  <a:pt x="55440" y="35042"/>
                </a:cubicBezTo>
                <a:cubicBezTo>
                  <a:pt x="55031" y="34769"/>
                  <a:pt x="54758" y="34542"/>
                  <a:pt x="54758" y="34542"/>
                </a:cubicBezTo>
                <a:cubicBezTo>
                  <a:pt x="54804" y="34496"/>
                  <a:pt x="56941" y="33678"/>
                  <a:pt x="59534" y="32677"/>
                </a:cubicBezTo>
                <a:cubicBezTo>
                  <a:pt x="64991" y="30585"/>
                  <a:pt x="69266" y="28447"/>
                  <a:pt x="70813" y="27129"/>
                </a:cubicBezTo>
                <a:cubicBezTo>
                  <a:pt x="71904" y="26128"/>
                  <a:pt x="71950" y="25673"/>
                  <a:pt x="71040" y="25127"/>
                </a:cubicBezTo>
                <a:lnTo>
                  <a:pt x="70403" y="24764"/>
                </a:lnTo>
                <a:lnTo>
                  <a:pt x="73450" y="22990"/>
                </a:lnTo>
                <a:cubicBezTo>
                  <a:pt x="76543" y="21216"/>
                  <a:pt x="79954" y="18851"/>
                  <a:pt x="80591" y="18078"/>
                </a:cubicBezTo>
                <a:cubicBezTo>
                  <a:pt x="81046" y="17532"/>
                  <a:pt x="80682" y="16941"/>
                  <a:pt x="79590" y="16486"/>
                </a:cubicBezTo>
                <a:lnTo>
                  <a:pt x="78726" y="16122"/>
                </a:lnTo>
                <a:lnTo>
                  <a:pt x="79090" y="15759"/>
                </a:lnTo>
                <a:cubicBezTo>
                  <a:pt x="79317" y="15577"/>
                  <a:pt x="80864" y="14485"/>
                  <a:pt x="82546" y="13348"/>
                </a:cubicBezTo>
                <a:cubicBezTo>
                  <a:pt x="84229" y="12257"/>
                  <a:pt x="86321" y="10756"/>
                  <a:pt x="87185" y="10074"/>
                </a:cubicBezTo>
                <a:cubicBezTo>
                  <a:pt x="89459" y="8209"/>
                  <a:pt x="89459" y="7709"/>
                  <a:pt x="87231" y="7027"/>
                </a:cubicBezTo>
                <a:cubicBezTo>
                  <a:pt x="86321" y="6754"/>
                  <a:pt x="85821" y="6481"/>
                  <a:pt x="85775" y="6253"/>
                </a:cubicBezTo>
                <a:cubicBezTo>
                  <a:pt x="85746" y="6078"/>
                  <a:pt x="85698" y="5997"/>
                  <a:pt x="85608" y="5997"/>
                </a:cubicBezTo>
                <a:cubicBezTo>
                  <a:pt x="85557" y="5997"/>
                  <a:pt x="85493" y="6022"/>
                  <a:pt x="85412" y="6071"/>
                </a:cubicBezTo>
                <a:cubicBezTo>
                  <a:pt x="85390" y="6080"/>
                  <a:pt x="85354" y="6084"/>
                  <a:pt x="85303" y="6084"/>
                </a:cubicBezTo>
                <a:cubicBezTo>
                  <a:pt x="84808" y="6084"/>
                  <a:pt x="82967" y="5694"/>
                  <a:pt x="80864" y="5116"/>
                </a:cubicBezTo>
                <a:cubicBezTo>
                  <a:pt x="76543" y="3888"/>
                  <a:pt x="73496" y="3434"/>
                  <a:pt x="69994" y="3434"/>
                </a:cubicBezTo>
                <a:lnTo>
                  <a:pt x="67993" y="3434"/>
                </a:lnTo>
                <a:lnTo>
                  <a:pt x="68721" y="2751"/>
                </a:lnTo>
                <a:cubicBezTo>
                  <a:pt x="69903" y="1751"/>
                  <a:pt x="70221" y="1251"/>
                  <a:pt x="69949" y="932"/>
                </a:cubicBezTo>
                <a:cubicBezTo>
                  <a:pt x="69821" y="789"/>
                  <a:pt x="69544" y="713"/>
                  <a:pt x="69055" y="713"/>
                </a:cubicBezTo>
                <a:cubicBezTo>
                  <a:pt x="68144" y="713"/>
                  <a:pt x="66499" y="977"/>
                  <a:pt x="63718" y="1569"/>
                </a:cubicBezTo>
                <a:cubicBezTo>
                  <a:pt x="61820" y="1991"/>
                  <a:pt x="60235" y="2256"/>
                  <a:pt x="59978" y="2256"/>
                </a:cubicBezTo>
                <a:cubicBezTo>
                  <a:pt x="59958" y="2256"/>
                  <a:pt x="59946" y="2254"/>
                  <a:pt x="59943" y="2251"/>
                </a:cubicBezTo>
                <a:cubicBezTo>
                  <a:pt x="59897" y="2160"/>
                  <a:pt x="60125" y="1887"/>
                  <a:pt x="60443" y="1614"/>
                </a:cubicBezTo>
                <a:cubicBezTo>
                  <a:pt x="60762" y="1342"/>
                  <a:pt x="61125" y="887"/>
                  <a:pt x="61216" y="659"/>
                </a:cubicBezTo>
                <a:cubicBezTo>
                  <a:pt x="61398" y="205"/>
                  <a:pt x="61398" y="159"/>
                  <a:pt x="60943" y="23"/>
                </a:cubicBezTo>
                <a:cubicBezTo>
                  <a:pt x="60890" y="8"/>
                  <a:pt x="60820" y="1"/>
                  <a:pt x="60736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4947475" y="1850591"/>
            <a:ext cx="3435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4947475" y="2426934"/>
            <a:ext cx="32679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1">
    <p:bg>
      <p:bgPr>
        <a:solidFill>
          <a:schemeClr val="accen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277375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17" name="Google Shape;217;p25"/>
          <p:cNvSpPr txBox="1"/>
          <p:nvPr>
            <p:ph idx="1" type="subTitle"/>
          </p:nvPr>
        </p:nvSpPr>
        <p:spPr>
          <a:xfrm>
            <a:off x="681850" y="1243850"/>
            <a:ext cx="7634100" cy="3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1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Char char="●"/>
              <a:defRPr sz="1100">
                <a:solidFill>
                  <a:schemeClr val="accent3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">
    <p:bg>
      <p:bgPr>
        <a:solidFill>
          <a:schemeClr val="accen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 flipH="1">
            <a:off x="3971326" y="38135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 txBox="1"/>
          <p:nvPr>
            <p:ph type="title"/>
          </p:nvPr>
        </p:nvSpPr>
        <p:spPr>
          <a:xfrm>
            <a:off x="4748455" y="768589"/>
            <a:ext cx="390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1" type="subTitle"/>
          </p:nvPr>
        </p:nvSpPr>
        <p:spPr>
          <a:xfrm>
            <a:off x="5170400" y="2395550"/>
            <a:ext cx="282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2" type="subTitle"/>
          </p:nvPr>
        </p:nvSpPr>
        <p:spPr>
          <a:xfrm>
            <a:off x="5170400" y="2101675"/>
            <a:ext cx="28224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 sz="20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3" type="subTitle"/>
          </p:nvPr>
        </p:nvSpPr>
        <p:spPr>
          <a:xfrm>
            <a:off x="5170400" y="3802050"/>
            <a:ext cx="282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4" type="subTitle"/>
          </p:nvPr>
        </p:nvSpPr>
        <p:spPr>
          <a:xfrm>
            <a:off x="5170400" y="3508175"/>
            <a:ext cx="28224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 sz="20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accent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/>
        </p:nvSpPr>
        <p:spPr>
          <a:xfrm>
            <a:off x="616500" y="3178050"/>
            <a:ext cx="337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1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7" name="Google Shape;227;p27"/>
          <p:cNvSpPr txBox="1"/>
          <p:nvPr>
            <p:ph type="title"/>
          </p:nvPr>
        </p:nvSpPr>
        <p:spPr>
          <a:xfrm>
            <a:off x="614875" y="785325"/>
            <a:ext cx="33738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2" type="title"/>
          </p:nvPr>
        </p:nvSpPr>
        <p:spPr>
          <a:xfrm>
            <a:off x="614875" y="1539900"/>
            <a:ext cx="33738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77375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636000" y="1832920"/>
            <a:ext cx="6029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36000" y="2437700"/>
            <a:ext cx="36228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 rot="5400000">
            <a:off x="5428350" y="1427850"/>
            <a:ext cx="5143500" cy="228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6826" y="40570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262825" y="3665950"/>
            <a:ext cx="29820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accent3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99048" y="3665950"/>
            <a:ext cx="29820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262825" y="3395451"/>
            <a:ext cx="298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899050" y="3395451"/>
            <a:ext cx="298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grpSp>
        <p:nvGrpSpPr>
          <p:cNvPr id="31" name="Google Shape;31;p6"/>
          <p:cNvGrpSpPr/>
          <p:nvPr/>
        </p:nvGrpSpPr>
        <p:grpSpPr>
          <a:xfrm>
            <a:off x="5822289" y="3643934"/>
            <a:ext cx="3321718" cy="1499622"/>
            <a:chOff x="5085900" y="2272400"/>
            <a:chExt cx="2376900" cy="1073075"/>
          </a:xfrm>
        </p:grpSpPr>
        <p:sp>
          <p:nvSpPr>
            <p:cNvPr id="32" name="Google Shape;32;p6"/>
            <p:cNvSpPr/>
            <p:nvPr/>
          </p:nvSpPr>
          <p:spPr>
            <a:xfrm>
              <a:off x="6540125" y="3336950"/>
              <a:ext cx="46600" cy="8525"/>
            </a:xfrm>
            <a:custGeom>
              <a:rect b="b" l="l" r="r" t="t"/>
              <a:pathLst>
                <a:path extrusionOk="0" h="341" w="1864">
                  <a:moveTo>
                    <a:pt x="1613" y="0"/>
                  </a:moveTo>
                  <a:cubicBezTo>
                    <a:pt x="1377" y="0"/>
                    <a:pt x="811" y="120"/>
                    <a:pt x="0" y="341"/>
                  </a:cubicBezTo>
                  <a:lnTo>
                    <a:pt x="1183" y="341"/>
                  </a:lnTo>
                  <a:cubicBezTo>
                    <a:pt x="1834" y="134"/>
                    <a:pt x="1864" y="75"/>
                    <a:pt x="1716" y="15"/>
                  </a:cubicBezTo>
                  <a:cubicBezTo>
                    <a:pt x="1696" y="5"/>
                    <a:pt x="1661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6953400" y="3323650"/>
              <a:ext cx="42900" cy="21825"/>
            </a:xfrm>
            <a:custGeom>
              <a:rect b="b" l="l" r="r" t="t"/>
              <a:pathLst>
                <a:path extrusionOk="0" h="873" w="1716">
                  <a:moveTo>
                    <a:pt x="1572" y="0"/>
                  </a:moveTo>
                  <a:cubicBezTo>
                    <a:pt x="1400" y="0"/>
                    <a:pt x="1017" y="197"/>
                    <a:pt x="237" y="695"/>
                  </a:cubicBezTo>
                  <a:cubicBezTo>
                    <a:pt x="148" y="754"/>
                    <a:pt x="60" y="814"/>
                    <a:pt x="0" y="873"/>
                  </a:cubicBezTo>
                  <a:lnTo>
                    <a:pt x="562" y="873"/>
                  </a:lnTo>
                  <a:cubicBezTo>
                    <a:pt x="947" y="607"/>
                    <a:pt x="1302" y="400"/>
                    <a:pt x="1509" y="311"/>
                  </a:cubicBezTo>
                  <a:cubicBezTo>
                    <a:pt x="1627" y="281"/>
                    <a:pt x="1716" y="163"/>
                    <a:pt x="1686" y="74"/>
                  </a:cubicBezTo>
                  <a:cubicBezTo>
                    <a:pt x="1670" y="27"/>
                    <a:pt x="1635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7015500" y="3304000"/>
              <a:ext cx="72475" cy="41475"/>
            </a:xfrm>
            <a:custGeom>
              <a:rect b="b" l="l" r="r" t="t"/>
              <a:pathLst>
                <a:path extrusionOk="0" h="1659" w="2899">
                  <a:moveTo>
                    <a:pt x="2680" y="0"/>
                  </a:moveTo>
                  <a:cubicBezTo>
                    <a:pt x="2483" y="0"/>
                    <a:pt x="721" y="1111"/>
                    <a:pt x="1" y="1659"/>
                  </a:cubicBezTo>
                  <a:lnTo>
                    <a:pt x="503" y="1659"/>
                  </a:lnTo>
                  <a:cubicBezTo>
                    <a:pt x="740" y="1511"/>
                    <a:pt x="1006" y="1333"/>
                    <a:pt x="1331" y="1126"/>
                  </a:cubicBezTo>
                  <a:cubicBezTo>
                    <a:pt x="2692" y="269"/>
                    <a:pt x="2899" y="91"/>
                    <a:pt x="2692" y="3"/>
                  </a:cubicBezTo>
                  <a:cubicBezTo>
                    <a:pt x="2689" y="1"/>
                    <a:pt x="2685" y="0"/>
                    <a:pt x="26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5589375" y="3263950"/>
              <a:ext cx="114275" cy="81525"/>
            </a:xfrm>
            <a:custGeom>
              <a:rect b="b" l="l" r="r" t="t"/>
              <a:pathLst>
                <a:path extrusionOk="0" h="3261" w="4571">
                  <a:moveTo>
                    <a:pt x="4363" y="1"/>
                  </a:moveTo>
                  <a:cubicBezTo>
                    <a:pt x="4336" y="1"/>
                    <a:pt x="4291" y="13"/>
                    <a:pt x="4229" y="37"/>
                  </a:cubicBezTo>
                  <a:cubicBezTo>
                    <a:pt x="3963" y="126"/>
                    <a:pt x="1686" y="1900"/>
                    <a:pt x="0" y="3261"/>
                  </a:cubicBezTo>
                  <a:lnTo>
                    <a:pt x="562" y="3261"/>
                  </a:lnTo>
                  <a:cubicBezTo>
                    <a:pt x="799" y="3054"/>
                    <a:pt x="1095" y="2817"/>
                    <a:pt x="1361" y="2610"/>
                  </a:cubicBezTo>
                  <a:cubicBezTo>
                    <a:pt x="3740" y="728"/>
                    <a:pt x="4571" y="1"/>
                    <a:pt x="4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5453350" y="3082250"/>
              <a:ext cx="304600" cy="263225"/>
            </a:xfrm>
            <a:custGeom>
              <a:rect b="b" l="l" r="r" t="t"/>
              <a:pathLst>
                <a:path extrusionOk="0" h="10529" w="12184">
                  <a:moveTo>
                    <a:pt x="11946" y="1"/>
                  </a:moveTo>
                  <a:cubicBezTo>
                    <a:pt x="11825" y="1"/>
                    <a:pt x="8821" y="2593"/>
                    <a:pt x="5146" y="5915"/>
                  </a:cubicBezTo>
                  <a:cubicBezTo>
                    <a:pt x="2957" y="7897"/>
                    <a:pt x="1272" y="9405"/>
                    <a:pt x="0" y="10529"/>
                  </a:cubicBezTo>
                  <a:lnTo>
                    <a:pt x="473" y="10529"/>
                  </a:lnTo>
                  <a:lnTo>
                    <a:pt x="4850" y="6625"/>
                  </a:lnTo>
                  <a:lnTo>
                    <a:pt x="5974" y="6359"/>
                  </a:lnTo>
                  <a:cubicBezTo>
                    <a:pt x="9966" y="5354"/>
                    <a:pt x="11119" y="5058"/>
                    <a:pt x="11149" y="4969"/>
                  </a:cubicBezTo>
                  <a:cubicBezTo>
                    <a:pt x="11191" y="4886"/>
                    <a:pt x="11133" y="4843"/>
                    <a:pt x="10964" y="4843"/>
                  </a:cubicBezTo>
                  <a:cubicBezTo>
                    <a:pt x="10652" y="4843"/>
                    <a:pt x="9962" y="4988"/>
                    <a:pt x="8813" y="5294"/>
                  </a:cubicBezTo>
                  <a:cubicBezTo>
                    <a:pt x="6726" y="5858"/>
                    <a:pt x="5870" y="6076"/>
                    <a:pt x="5615" y="6076"/>
                  </a:cubicBezTo>
                  <a:cubicBezTo>
                    <a:pt x="5468" y="6076"/>
                    <a:pt x="5519" y="6004"/>
                    <a:pt x="5648" y="5886"/>
                  </a:cubicBezTo>
                  <a:cubicBezTo>
                    <a:pt x="5974" y="5620"/>
                    <a:pt x="9079" y="4585"/>
                    <a:pt x="10232" y="4407"/>
                  </a:cubicBezTo>
                  <a:cubicBezTo>
                    <a:pt x="10617" y="4318"/>
                    <a:pt x="10883" y="4230"/>
                    <a:pt x="10853" y="4141"/>
                  </a:cubicBezTo>
                  <a:cubicBezTo>
                    <a:pt x="10822" y="4079"/>
                    <a:pt x="10769" y="4042"/>
                    <a:pt x="10630" y="4042"/>
                  </a:cubicBezTo>
                  <a:cubicBezTo>
                    <a:pt x="10372" y="4042"/>
                    <a:pt x="9815" y="4169"/>
                    <a:pt x="8546" y="4496"/>
                  </a:cubicBezTo>
                  <a:lnTo>
                    <a:pt x="6713" y="4969"/>
                  </a:lnTo>
                  <a:lnTo>
                    <a:pt x="6713" y="4969"/>
                  </a:lnTo>
                  <a:lnTo>
                    <a:pt x="9286" y="2692"/>
                  </a:lnTo>
                  <a:cubicBezTo>
                    <a:pt x="11859" y="415"/>
                    <a:pt x="12184" y="90"/>
                    <a:pt x="11947" y="1"/>
                  </a:cubicBezTo>
                  <a:cubicBezTo>
                    <a:pt x="11947" y="1"/>
                    <a:pt x="11946" y="1"/>
                    <a:pt x="11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5245600" y="3217525"/>
              <a:ext cx="192250" cy="127950"/>
            </a:xfrm>
            <a:custGeom>
              <a:rect b="b" l="l" r="r" t="t"/>
              <a:pathLst>
                <a:path extrusionOk="0" h="5118" w="7690">
                  <a:moveTo>
                    <a:pt x="7534" y="0"/>
                  </a:moveTo>
                  <a:cubicBezTo>
                    <a:pt x="7448" y="0"/>
                    <a:pt x="6961" y="403"/>
                    <a:pt x="6447" y="889"/>
                  </a:cubicBezTo>
                  <a:lnTo>
                    <a:pt x="5471" y="1806"/>
                  </a:lnTo>
                  <a:lnTo>
                    <a:pt x="3845" y="2131"/>
                  </a:lnTo>
                  <a:cubicBezTo>
                    <a:pt x="2928" y="2308"/>
                    <a:pt x="2159" y="2515"/>
                    <a:pt x="2100" y="2574"/>
                  </a:cubicBezTo>
                  <a:cubicBezTo>
                    <a:pt x="2022" y="2665"/>
                    <a:pt x="2092" y="2710"/>
                    <a:pt x="2301" y="2710"/>
                  </a:cubicBezTo>
                  <a:cubicBezTo>
                    <a:pt x="2570" y="2710"/>
                    <a:pt x="3070" y="2635"/>
                    <a:pt x="3785" y="2486"/>
                  </a:cubicBezTo>
                  <a:lnTo>
                    <a:pt x="4939" y="2249"/>
                  </a:lnTo>
                  <a:lnTo>
                    <a:pt x="4613" y="2634"/>
                  </a:lnTo>
                  <a:cubicBezTo>
                    <a:pt x="4288" y="2988"/>
                    <a:pt x="4052" y="3077"/>
                    <a:pt x="2307" y="3462"/>
                  </a:cubicBezTo>
                  <a:cubicBezTo>
                    <a:pt x="118" y="3964"/>
                    <a:pt x="0" y="3994"/>
                    <a:pt x="59" y="4171"/>
                  </a:cubicBezTo>
                  <a:cubicBezTo>
                    <a:pt x="65" y="4183"/>
                    <a:pt x="100" y="4189"/>
                    <a:pt x="158" y="4189"/>
                  </a:cubicBezTo>
                  <a:cubicBezTo>
                    <a:pt x="384" y="4189"/>
                    <a:pt x="968" y="4100"/>
                    <a:pt x="1627" y="3935"/>
                  </a:cubicBezTo>
                  <a:cubicBezTo>
                    <a:pt x="2548" y="3718"/>
                    <a:pt x="3066" y="3607"/>
                    <a:pt x="3303" y="3607"/>
                  </a:cubicBezTo>
                  <a:cubicBezTo>
                    <a:pt x="3582" y="3607"/>
                    <a:pt x="3469" y="3762"/>
                    <a:pt x="3164" y="4083"/>
                  </a:cubicBezTo>
                  <a:cubicBezTo>
                    <a:pt x="2750" y="4526"/>
                    <a:pt x="2543" y="4645"/>
                    <a:pt x="1508" y="4911"/>
                  </a:cubicBezTo>
                  <a:cubicBezTo>
                    <a:pt x="1242" y="4999"/>
                    <a:pt x="1035" y="5059"/>
                    <a:pt x="858" y="5118"/>
                  </a:cubicBezTo>
                  <a:lnTo>
                    <a:pt x="2662" y="5118"/>
                  </a:lnTo>
                  <a:cubicBezTo>
                    <a:pt x="2721" y="5088"/>
                    <a:pt x="2750" y="5059"/>
                    <a:pt x="2750" y="5059"/>
                  </a:cubicBezTo>
                  <a:cubicBezTo>
                    <a:pt x="2898" y="4999"/>
                    <a:pt x="3017" y="4881"/>
                    <a:pt x="3017" y="4822"/>
                  </a:cubicBezTo>
                  <a:cubicBezTo>
                    <a:pt x="3046" y="4467"/>
                    <a:pt x="4229" y="3491"/>
                    <a:pt x="4998" y="3195"/>
                  </a:cubicBezTo>
                  <a:cubicBezTo>
                    <a:pt x="5442" y="3048"/>
                    <a:pt x="5767" y="2841"/>
                    <a:pt x="5737" y="2752"/>
                  </a:cubicBezTo>
                  <a:cubicBezTo>
                    <a:pt x="5721" y="2719"/>
                    <a:pt x="5651" y="2696"/>
                    <a:pt x="5558" y="2696"/>
                  </a:cubicBezTo>
                  <a:cubicBezTo>
                    <a:pt x="5481" y="2696"/>
                    <a:pt x="5387" y="2712"/>
                    <a:pt x="5294" y="2752"/>
                  </a:cubicBezTo>
                  <a:lnTo>
                    <a:pt x="4880" y="2900"/>
                  </a:lnTo>
                  <a:lnTo>
                    <a:pt x="4880" y="2900"/>
                  </a:lnTo>
                  <a:lnTo>
                    <a:pt x="5175" y="2545"/>
                  </a:lnTo>
                  <a:cubicBezTo>
                    <a:pt x="5353" y="2308"/>
                    <a:pt x="5678" y="2131"/>
                    <a:pt x="6270" y="1983"/>
                  </a:cubicBezTo>
                  <a:cubicBezTo>
                    <a:pt x="6802" y="1865"/>
                    <a:pt x="7038" y="1746"/>
                    <a:pt x="7009" y="1628"/>
                  </a:cubicBezTo>
                  <a:cubicBezTo>
                    <a:pt x="6994" y="1584"/>
                    <a:pt x="6935" y="1562"/>
                    <a:pt x="6850" y="1562"/>
                  </a:cubicBezTo>
                  <a:cubicBezTo>
                    <a:pt x="6765" y="1562"/>
                    <a:pt x="6654" y="1584"/>
                    <a:pt x="6536" y="1628"/>
                  </a:cubicBezTo>
                  <a:cubicBezTo>
                    <a:pt x="6430" y="1668"/>
                    <a:pt x="6353" y="1688"/>
                    <a:pt x="6304" y="1688"/>
                  </a:cubicBezTo>
                  <a:cubicBezTo>
                    <a:pt x="6135" y="1688"/>
                    <a:pt x="6316" y="1440"/>
                    <a:pt x="6891" y="889"/>
                  </a:cubicBezTo>
                  <a:cubicBezTo>
                    <a:pt x="7512" y="327"/>
                    <a:pt x="7689" y="61"/>
                    <a:pt x="7541" y="2"/>
                  </a:cubicBezTo>
                  <a:cubicBezTo>
                    <a:pt x="7539" y="1"/>
                    <a:pt x="7537" y="0"/>
                    <a:pt x="7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7070200" y="3292900"/>
              <a:ext cx="392600" cy="52575"/>
            </a:xfrm>
            <a:custGeom>
              <a:rect b="b" l="l" r="r" t="t"/>
              <a:pathLst>
                <a:path extrusionOk="0" h="2103" w="15704">
                  <a:moveTo>
                    <a:pt x="10727" y="1"/>
                  </a:moveTo>
                  <a:cubicBezTo>
                    <a:pt x="10642" y="1"/>
                    <a:pt x="10049" y="256"/>
                    <a:pt x="9375" y="565"/>
                  </a:cubicBezTo>
                  <a:cubicBezTo>
                    <a:pt x="8518" y="979"/>
                    <a:pt x="7897" y="1186"/>
                    <a:pt x="7453" y="1216"/>
                  </a:cubicBezTo>
                  <a:lnTo>
                    <a:pt x="6803" y="1245"/>
                  </a:lnTo>
                  <a:lnTo>
                    <a:pt x="6803" y="1245"/>
                  </a:lnTo>
                  <a:lnTo>
                    <a:pt x="7749" y="772"/>
                  </a:lnTo>
                  <a:cubicBezTo>
                    <a:pt x="8281" y="506"/>
                    <a:pt x="8666" y="240"/>
                    <a:pt x="8636" y="151"/>
                  </a:cubicBezTo>
                  <a:cubicBezTo>
                    <a:pt x="8621" y="113"/>
                    <a:pt x="8594" y="90"/>
                    <a:pt x="8538" y="90"/>
                  </a:cubicBezTo>
                  <a:cubicBezTo>
                    <a:pt x="8378" y="90"/>
                    <a:pt x="7981" y="275"/>
                    <a:pt x="6950" y="802"/>
                  </a:cubicBezTo>
                  <a:cubicBezTo>
                    <a:pt x="6122" y="1216"/>
                    <a:pt x="5620" y="1393"/>
                    <a:pt x="4939" y="1482"/>
                  </a:cubicBezTo>
                  <a:lnTo>
                    <a:pt x="4082" y="1600"/>
                  </a:lnTo>
                  <a:lnTo>
                    <a:pt x="5176" y="1068"/>
                  </a:lnTo>
                  <a:cubicBezTo>
                    <a:pt x="5767" y="772"/>
                    <a:pt x="6300" y="447"/>
                    <a:pt x="6300" y="358"/>
                  </a:cubicBezTo>
                  <a:cubicBezTo>
                    <a:pt x="6312" y="323"/>
                    <a:pt x="6291" y="305"/>
                    <a:pt x="6238" y="305"/>
                  </a:cubicBezTo>
                  <a:cubicBezTo>
                    <a:pt x="6025" y="305"/>
                    <a:pt x="5296" y="594"/>
                    <a:pt x="4111" y="1186"/>
                  </a:cubicBezTo>
                  <a:cubicBezTo>
                    <a:pt x="3283" y="1600"/>
                    <a:pt x="2751" y="1748"/>
                    <a:pt x="1864" y="1866"/>
                  </a:cubicBezTo>
                  <a:lnTo>
                    <a:pt x="711" y="2014"/>
                  </a:lnTo>
                  <a:lnTo>
                    <a:pt x="1687" y="1423"/>
                  </a:lnTo>
                  <a:cubicBezTo>
                    <a:pt x="2692" y="831"/>
                    <a:pt x="3076" y="506"/>
                    <a:pt x="2869" y="417"/>
                  </a:cubicBezTo>
                  <a:cubicBezTo>
                    <a:pt x="2867" y="416"/>
                    <a:pt x="2864" y="415"/>
                    <a:pt x="2859" y="415"/>
                  </a:cubicBezTo>
                  <a:cubicBezTo>
                    <a:pt x="2660" y="415"/>
                    <a:pt x="529" y="1753"/>
                    <a:pt x="326" y="1984"/>
                  </a:cubicBezTo>
                  <a:cubicBezTo>
                    <a:pt x="297" y="2014"/>
                    <a:pt x="178" y="2044"/>
                    <a:pt x="1" y="2103"/>
                  </a:cubicBezTo>
                  <a:lnTo>
                    <a:pt x="7571" y="2103"/>
                  </a:lnTo>
                  <a:cubicBezTo>
                    <a:pt x="8015" y="2014"/>
                    <a:pt x="8902" y="1896"/>
                    <a:pt x="9967" y="1777"/>
                  </a:cubicBezTo>
                  <a:cubicBezTo>
                    <a:pt x="11327" y="1630"/>
                    <a:pt x="13752" y="1334"/>
                    <a:pt x="15704" y="1068"/>
                  </a:cubicBezTo>
                  <a:lnTo>
                    <a:pt x="15704" y="299"/>
                  </a:lnTo>
                  <a:cubicBezTo>
                    <a:pt x="13868" y="518"/>
                    <a:pt x="12362" y="686"/>
                    <a:pt x="12104" y="686"/>
                  </a:cubicBezTo>
                  <a:cubicBezTo>
                    <a:pt x="12083" y="686"/>
                    <a:pt x="12071" y="685"/>
                    <a:pt x="12066" y="683"/>
                  </a:cubicBezTo>
                  <a:cubicBezTo>
                    <a:pt x="12007" y="654"/>
                    <a:pt x="12155" y="535"/>
                    <a:pt x="12421" y="447"/>
                  </a:cubicBezTo>
                  <a:cubicBezTo>
                    <a:pt x="12658" y="358"/>
                    <a:pt x="12865" y="210"/>
                    <a:pt x="12835" y="121"/>
                  </a:cubicBezTo>
                  <a:cubicBezTo>
                    <a:pt x="12813" y="77"/>
                    <a:pt x="12761" y="57"/>
                    <a:pt x="12687" y="57"/>
                  </a:cubicBezTo>
                  <a:cubicBezTo>
                    <a:pt x="12463" y="57"/>
                    <a:pt x="12045" y="246"/>
                    <a:pt x="11712" y="535"/>
                  </a:cubicBezTo>
                  <a:cubicBezTo>
                    <a:pt x="11475" y="742"/>
                    <a:pt x="11091" y="861"/>
                    <a:pt x="10322" y="949"/>
                  </a:cubicBezTo>
                  <a:lnTo>
                    <a:pt x="9227" y="1038"/>
                  </a:lnTo>
                  <a:lnTo>
                    <a:pt x="9967" y="683"/>
                  </a:lnTo>
                  <a:cubicBezTo>
                    <a:pt x="10647" y="358"/>
                    <a:pt x="10943" y="92"/>
                    <a:pt x="10736" y="3"/>
                  </a:cubicBezTo>
                  <a:cubicBezTo>
                    <a:pt x="10734" y="2"/>
                    <a:pt x="10731" y="1"/>
                    <a:pt x="10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5085900" y="2272400"/>
              <a:ext cx="2376900" cy="1073075"/>
            </a:xfrm>
            <a:custGeom>
              <a:rect b="b" l="l" r="r" t="t"/>
              <a:pathLst>
                <a:path extrusionOk="0" h="42923" w="95076">
                  <a:moveTo>
                    <a:pt x="84785" y="2409"/>
                  </a:moveTo>
                  <a:lnTo>
                    <a:pt x="84903" y="3089"/>
                  </a:lnTo>
                  <a:cubicBezTo>
                    <a:pt x="84992" y="3473"/>
                    <a:pt x="85021" y="4449"/>
                    <a:pt x="84992" y="5247"/>
                  </a:cubicBezTo>
                  <a:cubicBezTo>
                    <a:pt x="84932" y="6874"/>
                    <a:pt x="84873" y="7051"/>
                    <a:pt x="84371" y="7377"/>
                  </a:cubicBezTo>
                  <a:cubicBezTo>
                    <a:pt x="84223" y="7480"/>
                    <a:pt x="84134" y="7532"/>
                    <a:pt x="84082" y="7532"/>
                  </a:cubicBezTo>
                  <a:cubicBezTo>
                    <a:pt x="84031" y="7532"/>
                    <a:pt x="84016" y="7480"/>
                    <a:pt x="84016" y="7377"/>
                  </a:cubicBezTo>
                  <a:cubicBezTo>
                    <a:pt x="84016" y="7256"/>
                    <a:pt x="84004" y="7188"/>
                    <a:pt x="83952" y="7188"/>
                  </a:cubicBezTo>
                  <a:cubicBezTo>
                    <a:pt x="83865" y="7188"/>
                    <a:pt x="83664" y="7384"/>
                    <a:pt x="83217" y="7850"/>
                  </a:cubicBezTo>
                  <a:cubicBezTo>
                    <a:pt x="82893" y="8206"/>
                    <a:pt x="82719" y="8362"/>
                    <a:pt x="82675" y="8362"/>
                  </a:cubicBezTo>
                  <a:cubicBezTo>
                    <a:pt x="82598" y="8362"/>
                    <a:pt x="82913" y="7894"/>
                    <a:pt x="83513" y="7199"/>
                  </a:cubicBezTo>
                  <a:cubicBezTo>
                    <a:pt x="83957" y="6697"/>
                    <a:pt x="84252" y="6253"/>
                    <a:pt x="84193" y="6194"/>
                  </a:cubicBezTo>
                  <a:cubicBezTo>
                    <a:pt x="84184" y="6185"/>
                    <a:pt x="84172" y="6181"/>
                    <a:pt x="84156" y="6181"/>
                  </a:cubicBezTo>
                  <a:cubicBezTo>
                    <a:pt x="84065" y="6181"/>
                    <a:pt x="83871" y="6318"/>
                    <a:pt x="83720" y="6519"/>
                  </a:cubicBezTo>
                  <a:cubicBezTo>
                    <a:pt x="83591" y="6659"/>
                    <a:pt x="83509" y="6740"/>
                    <a:pt x="83475" y="6740"/>
                  </a:cubicBezTo>
                  <a:cubicBezTo>
                    <a:pt x="83416" y="6740"/>
                    <a:pt x="83505" y="6490"/>
                    <a:pt x="83750" y="5868"/>
                  </a:cubicBezTo>
                  <a:cubicBezTo>
                    <a:pt x="83986" y="5277"/>
                    <a:pt x="84311" y="4272"/>
                    <a:pt x="84459" y="3621"/>
                  </a:cubicBezTo>
                  <a:lnTo>
                    <a:pt x="84785" y="2409"/>
                  </a:lnTo>
                  <a:close/>
                  <a:moveTo>
                    <a:pt x="84726" y="7605"/>
                  </a:moveTo>
                  <a:cubicBezTo>
                    <a:pt x="84892" y="7605"/>
                    <a:pt x="84902" y="7891"/>
                    <a:pt x="84814" y="8678"/>
                  </a:cubicBezTo>
                  <a:cubicBezTo>
                    <a:pt x="84755" y="9210"/>
                    <a:pt x="84637" y="9535"/>
                    <a:pt x="84489" y="9535"/>
                  </a:cubicBezTo>
                  <a:cubicBezTo>
                    <a:pt x="84341" y="9535"/>
                    <a:pt x="84104" y="9654"/>
                    <a:pt x="83927" y="9831"/>
                  </a:cubicBezTo>
                  <a:cubicBezTo>
                    <a:pt x="83772" y="9967"/>
                    <a:pt x="83667" y="10039"/>
                    <a:pt x="83606" y="10039"/>
                  </a:cubicBezTo>
                  <a:cubicBezTo>
                    <a:pt x="83573" y="10039"/>
                    <a:pt x="83553" y="10020"/>
                    <a:pt x="83543" y="9979"/>
                  </a:cubicBezTo>
                  <a:cubicBezTo>
                    <a:pt x="83520" y="9946"/>
                    <a:pt x="83482" y="9929"/>
                    <a:pt x="83426" y="9929"/>
                  </a:cubicBezTo>
                  <a:cubicBezTo>
                    <a:pt x="83334" y="9929"/>
                    <a:pt x="83195" y="9975"/>
                    <a:pt x="83010" y="10068"/>
                  </a:cubicBezTo>
                  <a:cubicBezTo>
                    <a:pt x="82909" y="10132"/>
                    <a:pt x="82845" y="10168"/>
                    <a:pt x="82822" y="10168"/>
                  </a:cubicBezTo>
                  <a:cubicBezTo>
                    <a:pt x="82771" y="10168"/>
                    <a:pt x="82919" y="9993"/>
                    <a:pt x="83306" y="9565"/>
                  </a:cubicBezTo>
                  <a:cubicBezTo>
                    <a:pt x="83690" y="9151"/>
                    <a:pt x="84016" y="8737"/>
                    <a:pt x="84016" y="8648"/>
                  </a:cubicBezTo>
                  <a:cubicBezTo>
                    <a:pt x="84016" y="8565"/>
                    <a:pt x="84010" y="8513"/>
                    <a:pt x="83970" y="8513"/>
                  </a:cubicBezTo>
                  <a:cubicBezTo>
                    <a:pt x="83882" y="8513"/>
                    <a:pt x="83631" y="8758"/>
                    <a:pt x="82922" y="9447"/>
                  </a:cubicBezTo>
                  <a:cubicBezTo>
                    <a:pt x="82395" y="9974"/>
                    <a:pt x="82035" y="10237"/>
                    <a:pt x="81867" y="10237"/>
                  </a:cubicBezTo>
                  <a:cubicBezTo>
                    <a:pt x="81770" y="10237"/>
                    <a:pt x="81736" y="10151"/>
                    <a:pt x="81768" y="9979"/>
                  </a:cubicBezTo>
                  <a:cubicBezTo>
                    <a:pt x="81827" y="9713"/>
                    <a:pt x="82862" y="8737"/>
                    <a:pt x="83572" y="8293"/>
                  </a:cubicBezTo>
                  <a:cubicBezTo>
                    <a:pt x="83927" y="8086"/>
                    <a:pt x="84311" y="7820"/>
                    <a:pt x="84489" y="7702"/>
                  </a:cubicBezTo>
                  <a:cubicBezTo>
                    <a:pt x="84589" y="7640"/>
                    <a:pt x="84667" y="7605"/>
                    <a:pt x="84726" y="7605"/>
                  </a:cubicBezTo>
                  <a:close/>
                  <a:moveTo>
                    <a:pt x="84522" y="9795"/>
                  </a:moveTo>
                  <a:cubicBezTo>
                    <a:pt x="84660" y="9795"/>
                    <a:pt x="84601" y="10228"/>
                    <a:pt x="84104" y="12463"/>
                  </a:cubicBezTo>
                  <a:cubicBezTo>
                    <a:pt x="83424" y="15716"/>
                    <a:pt x="83247" y="16367"/>
                    <a:pt x="82981" y="16485"/>
                  </a:cubicBezTo>
                  <a:cubicBezTo>
                    <a:pt x="81484" y="17201"/>
                    <a:pt x="80910" y="17471"/>
                    <a:pt x="80792" y="17471"/>
                  </a:cubicBezTo>
                  <a:cubicBezTo>
                    <a:pt x="80749" y="17471"/>
                    <a:pt x="80767" y="17435"/>
                    <a:pt x="80822" y="17372"/>
                  </a:cubicBezTo>
                  <a:cubicBezTo>
                    <a:pt x="80970" y="17224"/>
                    <a:pt x="81266" y="17047"/>
                    <a:pt x="81473" y="16958"/>
                  </a:cubicBezTo>
                  <a:cubicBezTo>
                    <a:pt x="81709" y="16869"/>
                    <a:pt x="81827" y="16751"/>
                    <a:pt x="81768" y="16692"/>
                  </a:cubicBezTo>
                  <a:cubicBezTo>
                    <a:pt x="81620" y="16603"/>
                    <a:pt x="82034" y="16248"/>
                    <a:pt x="82567" y="16041"/>
                  </a:cubicBezTo>
                  <a:cubicBezTo>
                    <a:pt x="82744" y="15982"/>
                    <a:pt x="82862" y="15864"/>
                    <a:pt x="82833" y="15775"/>
                  </a:cubicBezTo>
                  <a:cubicBezTo>
                    <a:pt x="82818" y="15723"/>
                    <a:pt x="82779" y="15696"/>
                    <a:pt x="82708" y="15696"/>
                  </a:cubicBezTo>
                  <a:cubicBezTo>
                    <a:pt x="82495" y="15696"/>
                    <a:pt x="81990" y="15945"/>
                    <a:pt x="80970" y="16544"/>
                  </a:cubicBezTo>
                  <a:cubicBezTo>
                    <a:pt x="80352" y="16937"/>
                    <a:pt x="79761" y="17197"/>
                    <a:pt x="79576" y="17197"/>
                  </a:cubicBezTo>
                  <a:cubicBezTo>
                    <a:pt x="79567" y="17197"/>
                    <a:pt x="79558" y="17196"/>
                    <a:pt x="79550" y="17195"/>
                  </a:cubicBezTo>
                  <a:cubicBezTo>
                    <a:pt x="79107" y="17106"/>
                    <a:pt x="79402" y="16899"/>
                    <a:pt x="81443" y="15775"/>
                  </a:cubicBezTo>
                  <a:cubicBezTo>
                    <a:pt x="82508" y="15213"/>
                    <a:pt x="83424" y="14622"/>
                    <a:pt x="83454" y="14533"/>
                  </a:cubicBezTo>
                  <a:cubicBezTo>
                    <a:pt x="83488" y="14456"/>
                    <a:pt x="83485" y="14413"/>
                    <a:pt x="83425" y="14413"/>
                  </a:cubicBezTo>
                  <a:cubicBezTo>
                    <a:pt x="83277" y="14413"/>
                    <a:pt x="82791" y="14665"/>
                    <a:pt x="81680" y="15273"/>
                  </a:cubicBezTo>
                  <a:cubicBezTo>
                    <a:pt x="80972" y="15669"/>
                    <a:pt x="80372" y="15984"/>
                    <a:pt x="80271" y="15984"/>
                  </a:cubicBezTo>
                  <a:cubicBezTo>
                    <a:pt x="80266" y="15984"/>
                    <a:pt x="80263" y="15983"/>
                    <a:pt x="80260" y="15982"/>
                  </a:cubicBezTo>
                  <a:cubicBezTo>
                    <a:pt x="80112" y="15923"/>
                    <a:pt x="80970" y="15006"/>
                    <a:pt x="81443" y="14711"/>
                  </a:cubicBezTo>
                  <a:cubicBezTo>
                    <a:pt x="82951" y="13764"/>
                    <a:pt x="83720" y="13232"/>
                    <a:pt x="83690" y="13114"/>
                  </a:cubicBezTo>
                  <a:cubicBezTo>
                    <a:pt x="83685" y="13104"/>
                    <a:pt x="83668" y="13099"/>
                    <a:pt x="83640" y="13099"/>
                  </a:cubicBezTo>
                  <a:cubicBezTo>
                    <a:pt x="83507" y="13099"/>
                    <a:pt x="83131" y="13213"/>
                    <a:pt x="82715" y="13409"/>
                  </a:cubicBezTo>
                  <a:cubicBezTo>
                    <a:pt x="82182" y="13616"/>
                    <a:pt x="81768" y="13764"/>
                    <a:pt x="81739" y="13764"/>
                  </a:cubicBezTo>
                  <a:cubicBezTo>
                    <a:pt x="81739" y="13705"/>
                    <a:pt x="82774" y="12877"/>
                    <a:pt x="83543" y="12345"/>
                  </a:cubicBezTo>
                  <a:cubicBezTo>
                    <a:pt x="83927" y="12079"/>
                    <a:pt x="84075" y="11901"/>
                    <a:pt x="83927" y="11842"/>
                  </a:cubicBezTo>
                  <a:cubicBezTo>
                    <a:pt x="83896" y="11827"/>
                    <a:pt x="83862" y="11819"/>
                    <a:pt x="83824" y="11819"/>
                  </a:cubicBezTo>
                  <a:cubicBezTo>
                    <a:pt x="83715" y="11819"/>
                    <a:pt x="83578" y="11880"/>
                    <a:pt x="83424" y="11990"/>
                  </a:cubicBezTo>
                  <a:cubicBezTo>
                    <a:pt x="83276" y="12138"/>
                    <a:pt x="82951" y="12374"/>
                    <a:pt x="82744" y="12522"/>
                  </a:cubicBezTo>
                  <a:cubicBezTo>
                    <a:pt x="82572" y="12637"/>
                    <a:pt x="82476" y="12696"/>
                    <a:pt x="82434" y="12696"/>
                  </a:cubicBezTo>
                  <a:cubicBezTo>
                    <a:pt x="82388" y="12696"/>
                    <a:pt x="82403" y="12630"/>
                    <a:pt x="82448" y="12493"/>
                  </a:cubicBezTo>
                  <a:cubicBezTo>
                    <a:pt x="82508" y="12315"/>
                    <a:pt x="82951" y="11901"/>
                    <a:pt x="83454" y="11517"/>
                  </a:cubicBezTo>
                  <a:cubicBezTo>
                    <a:pt x="83957" y="11132"/>
                    <a:pt x="84341" y="10778"/>
                    <a:pt x="84311" y="10689"/>
                  </a:cubicBezTo>
                  <a:cubicBezTo>
                    <a:pt x="84284" y="10634"/>
                    <a:pt x="84251" y="10605"/>
                    <a:pt x="84201" y="10605"/>
                  </a:cubicBezTo>
                  <a:cubicBezTo>
                    <a:pt x="84087" y="10605"/>
                    <a:pt x="83884" y="10754"/>
                    <a:pt x="83454" y="11103"/>
                  </a:cubicBezTo>
                  <a:cubicBezTo>
                    <a:pt x="83133" y="11373"/>
                    <a:pt x="82899" y="11508"/>
                    <a:pt x="82790" y="11508"/>
                  </a:cubicBezTo>
                  <a:cubicBezTo>
                    <a:pt x="82709" y="11508"/>
                    <a:pt x="82698" y="11432"/>
                    <a:pt x="82774" y="11280"/>
                  </a:cubicBezTo>
                  <a:cubicBezTo>
                    <a:pt x="82862" y="11073"/>
                    <a:pt x="84252" y="9890"/>
                    <a:pt x="84489" y="9802"/>
                  </a:cubicBezTo>
                  <a:cubicBezTo>
                    <a:pt x="84501" y="9798"/>
                    <a:pt x="84512" y="9795"/>
                    <a:pt x="84522" y="9795"/>
                  </a:cubicBezTo>
                  <a:close/>
                  <a:moveTo>
                    <a:pt x="83099" y="16810"/>
                  </a:moveTo>
                  <a:lnTo>
                    <a:pt x="82981" y="17283"/>
                  </a:lnTo>
                  <a:cubicBezTo>
                    <a:pt x="82892" y="17727"/>
                    <a:pt x="82774" y="17816"/>
                    <a:pt x="82094" y="18052"/>
                  </a:cubicBezTo>
                  <a:cubicBezTo>
                    <a:pt x="81680" y="18230"/>
                    <a:pt x="81118" y="18466"/>
                    <a:pt x="80851" y="18614"/>
                  </a:cubicBezTo>
                  <a:lnTo>
                    <a:pt x="80408" y="18910"/>
                  </a:lnTo>
                  <a:lnTo>
                    <a:pt x="80615" y="18407"/>
                  </a:lnTo>
                  <a:cubicBezTo>
                    <a:pt x="80822" y="17964"/>
                    <a:pt x="81029" y="17816"/>
                    <a:pt x="81975" y="17343"/>
                  </a:cubicBezTo>
                  <a:lnTo>
                    <a:pt x="83099" y="16810"/>
                  </a:lnTo>
                  <a:close/>
                  <a:moveTo>
                    <a:pt x="82653" y="18233"/>
                  </a:moveTo>
                  <a:cubicBezTo>
                    <a:pt x="82730" y="18233"/>
                    <a:pt x="82716" y="18300"/>
                    <a:pt x="82655" y="18437"/>
                  </a:cubicBezTo>
                  <a:cubicBezTo>
                    <a:pt x="82537" y="18644"/>
                    <a:pt x="82064" y="18939"/>
                    <a:pt x="81088" y="19383"/>
                  </a:cubicBezTo>
                  <a:cubicBezTo>
                    <a:pt x="80311" y="19733"/>
                    <a:pt x="79942" y="19878"/>
                    <a:pt x="79806" y="19878"/>
                  </a:cubicBezTo>
                  <a:cubicBezTo>
                    <a:pt x="79735" y="19878"/>
                    <a:pt x="79727" y="19839"/>
                    <a:pt x="79757" y="19768"/>
                  </a:cubicBezTo>
                  <a:cubicBezTo>
                    <a:pt x="79876" y="19501"/>
                    <a:pt x="80999" y="18851"/>
                    <a:pt x="82153" y="18407"/>
                  </a:cubicBezTo>
                  <a:cubicBezTo>
                    <a:pt x="82425" y="18292"/>
                    <a:pt x="82580" y="18233"/>
                    <a:pt x="82653" y="18233"/>
                  </a:cubicBezTo>
                  <a:close/>
                  <a:moveTo>
                    <a:pt x="82301" y="19265"/>
                  </a:moveTo>
                  <a:lnTo>
                    <a:pt x="82064" y="19708"/>
                  </a:lnTo>
                  <a:cubicBezTo>
                    <a:pt x="81887" y="20152"/>
                    <a:pt x="81709" y="20241"/>
                    <a:pt x="80083" y="20862"/>
                  </a:cubicBezTo>
                  <a:cubicBezTo>
                    <a:pt x="79097" y="21256"/>
                    <a:pt x="78650" y="21414"/>
                    <a:pt x="78505" y="21414"/>
                  </a:cubicBezTo>
                  <a:cubicBezTo>
                    <a:pt x="78433" y="21414"/>
                    <a:pt x="78436" y="21374"/>
                    <a:pt x="78486" y="21305"/>
                  </a:cubicBezTo>
                  <a:cubicBezTo>
                    <a:pt x="78781" y="20832"/>
                    <a:pt x="79521" y="20389"/>
                    <a:pt x="80940" y="19797"/>
                  </a:cubicBezTo>
                  <a:lnTo>
                    <a:pt x="82301" y="19265"/>
                  </a:lnTo>
                  <a:close/>
                  <a:moveTo>
                    <a:pt x="79323" y="24843"/>
                  </a:moveTo>
                  <a:cubicBezTo>
                    <a:pt x="79336" y="24843"/>
                    <a:pt x="79343" y="24846"/>
                    <a:pt x="79343" y="24854"/>
                  </a:cubicBezTo>
                  <a:cubicBezTo>
                    <a:pt x="79314" y="24884"/>
                    <a:pt x="78781" y="25298"/>
                    <a:pt x="78160" y="25712"/>
                  </a:cubicBezTo>
                  <a:cubicBezTo>
                    <a:pt x="77539" y="26155"/>
                    <a:pt x="76918" y="26569"/>
                    <a:pt x="76771" y="26687"/>
                  </a:cubicBezTo>
                  <a:cubicBezTo>
                    <a:pt x="76745" y="26703"/>
                    <a:pt x="76725" y="26710"/>
                    <a:pt x="76712" y="26710"/>
                  </a:cubicBezTo>
                  <a:cubicBezTo>
                    <a:pt x="76650" y="26710"/>
                    <a:pt x="76728" y="26547"/>
                    <a:pt x="76948" y="26303"/>
                  </a:cubicBezTo>
                  <a:cubicBezTo>
                    <a:pt x="77244" y="25919"/>
                    <a:pt x="77717" y="25564"/>
                    <a:pt x="78397" y="25238"/>
                  </a:cubicBezTo>
                  <a:cubicBezTo>
                    <a:pt x="78860" y="25007"/>
                    <a:pt x="79233" y="24843"/>
                    <a:pt x="79323" y="24843"/>
                  </a:cubicBezTo>
                  <a:close/>
                  <a:moveTo>
                    <a:pt x="75691" y="29875"/>
                  </a:moveTo>
                  <a:cubicBezTo>
                    <a:pt x="75916" y="29875"/>
                    <a:pt x="75578" y="30159"/>
                    <a:pt x="74819" y="30561"/>
                  </a:cubicBezTo>
                  <a:cubicBezTo>
                    <a:pt x="74498" y="30745"/>
                    <a:pt x="74213" y="30857"/>
                    <a:pt x="74059" y="30857"/>
                  </a:cubicBezTo>
                  <a:cubicBezTo>
                    <a:pt x="74015" y="30857"/>
                    <a:pt x="73981" y="30848"/>
                    <a:pt x="73961" y="30828"/>
                  </a:cubicBezTo>
                  <a:cubicBezTo>
                    <a:pt x="73784" y="30709"/>
                    <a:pt x="74434" y="30295"/>
                    <a:pt x="75292" y="29970"/>
                  </a:cubicBezTo>
                  <a:cubicBezTo>
                    <a:pt x="75487" y="29905"/>
                    <a:pt x="75619" y="29875"/>
                    <a:pt x="75691" y="29875"/>
                  </a:cubicBezTo>
                  <a:close/>
                  <a:moveTo>
                    <a:pt x="73996" y="33014"/>
                  </a:moveTo>
                  <a:cubicBezTo>
                    <a:pt x="74063" y="33014"/>
                    <a:pt x="73884" y="33142"/>
                    <a:pt x="73399" y="33460"/>
                  </a:cubicBezTo>
                  <a:cubicBezTo>
                    <a:pt x="72956" y="33755"/>
                    <a:pt x="72542" y="33992"/>
                    <a:pt x="72453" y="34021"/>
                  </a:cubicBezTo>
                  <a:cubicBezTo>
                    <a:pt x="72416" y="34033"/>
                    <a:pt x="72389" y="34038"/>
                    <a:pt x="72370" y="34038"/>
                  </a:cubicBezTo>
                  <a:cubicBezTo>
                    <a:pt x="72157" y="34038"/>
                    <a:pt x="73173" y="33298"/>
                    <a:pt x="73636" y="33134"/>
                  </a:cubicBezTo>
                  <a:cubicBezTo>
                    <a:pt x="73832" y="33058"/>
                    <a:pt x="73956" y="33014"/>
                    <a:pt x="73996" y="33014"/>
                  </a:cubicBezTo>
                  <a:close/>
                  <a:moveTo>
                    <a:pt x="51848" y="35116"/>
                  </a:moveTo>
                  <a:cubicBezTo>
                    <a:pt x="52078" y="35116"/>
                    <a:pt x="52418" y="35145"/>
                    <a:pt x="52846" y="35204"/>
                  </a:cubicBezTo>
                  <a:cubicBezTo>
                    <a:pt x="53615" y="35293"/>
                    <a:pt x="54236" y="35411"/>
                    <a:pt x="54207" y="35470"/>
                  </a:cubicBezTo>
                  <a:cubicBezTo>
                    <a:pt x="54195" y="35483"/>
                    <a:pt x="54091" y="35490"/>
                    <a:pt x="53921" y="35490"/>
                  </a:cubicBezTo>
                  <a:cubicBezTo>
                    <a:pt x="53681" y="35490"/>
                    <a:pt x="53309" y="35476"/>
                    <a:pt x="52876" y="35441"/>
                  </a:cubicBezTo>
                  <a:cubicBezTo>
                    <a:pt x="52166" y="35411"/>
                    <a:pt x="51545" y="35293"/>
                    <a:pt x="51516" y="35204"/>
                  </a:cubicBezTo>
                  <a:cubicBezTo>
                    <a:pt x="51501" y="35145"/>
                    <a:pt x="51619" y="35116"/>
                    <a:pt x="51848" y="35116"/>
                  </a:cubicBezTo>
                  <a:close/>
                  <a:moveTo>
                    <a:pt x="51885" y="35724"/>
                  </a:moveTo>
                  <a:cubicBezTo>
                    <a:pt x="52061" y="35724"/>
                    <a:pt x="52245" y="35728"/>
                    <a:pt x="52432" y="35737"/>
                  </a:cubicBezTo>
                  <a:cubicBezTo>
                    <a:pt x="53763" y="35855"/>
                    <a:pt x="53822" y="35855"/>
                    <a:pt x="53467" y="36121"/>
                  </a:cubicBezTo>
                  <a:cubicBezTo>
                    <a:pt x="53270" y="36279"/>
                    <a:pt x="53060" y="36344"/>
                    <a:pt x="52591" y="36344"/>
                  </a:cubicBezTo>
                  <a:cubicBezTo>
                    <a:pt x="52357" y="36344"/>
                    <a:pt x="52058" y="36328"/>
                    <a:pt x="51664" y="36298"/>
                  </a:cubicBezTo>
                  <a:cubicBezTo>
                    <a:pt x="50895" y="36239"/>
                    <a:pt x="50214" y="36151"/>
                    <a:pt x="50185" y="36091"/>
                  </a:cubicBezTo>
                  <a:cubicBezTo>
                    <a:pt x="50084" y="35865"/>
                    <a:pt x="50864" y="35724"/>
                    <a:pt x="51885" y="35724"/>
                  </a:cubicBezTo>
                  <a:close/>
                  <a:moveTo>
                    <a:pt x="49907" y="36487"/>
                  </a:moveTo>
                  <a:cubicBezTo>
                    <a:pt x="50132" y="36487"/>
                    <a:pt x="50407" y="36503"/>
                    <a:pt x="50747" y="36535"/>
                  </a:cubicBezTo>
                  <a:cubicBezTo>
                    <a:pt x="52018" y="36683"/>
                    <a:pt x="52344" y="36860"/>
                    <a:pt x="51664" y="37067"/>
                  </a:cubicBezTo>
                  <a:cubicBezTo>
                    <a:pt x="51584" y="37094"/>
                    <a:pt x="51396" y="37109"/>
                    <a:pt x="51147" y="37109"/>
                  </a:cubicBezTo>
                  <a:cubicBezTo>
                    <a:pt x="50842" y="37109"/>
                    <a:pt x="50444" y="37087"/>
                    <a:pt x="50037" y="37038"/>
                  </a:cubicBezTo>
                  <a:cubicBezTo>
                    <a:pt x="48854" y="36890"/>
                    <a:pt x="48765" y="36860"/>
                    <a:pt x="49091" y="36653"/>
                  </a:cubicBezTo>
                  <a:cubicBezTo>
                    <a:pt x="49261" y="36540"/>
                    <a:pt x="49505" y="36487"/>
                    <a:pt x="49907" y="36487"/>
                  </a:cubicBezTo>
                  <a:close/>
                  <a:moveTo>
                    <a:pt x="48708" y="37273"/>
                  </a:moveTo>
                  <a:cubicBezTo>
                    <a:pt x="48932" y="37273"/>
                    <a:pt x="49166" y="37283"/>
                    <a:pt x="49386" y="37304"/>
                  </a:cubicBezTo>
                  <a:cubicBezTo>
                    <a:pt x="50451" y="37422"/>
                    <a:pt x="50510" y="37452"/>
                    <a:pt x="50126" y="37629"/>
                  </a:cubicBezTo>
                  <a:cubicBezTo>
                    <a:pt x="49959" y="37713"/>
                    <a:pt x="49708" y="37749"/>
                    <a:pt x="49383" y="37749"/>
                  </a:cubicBezTo>
                  <a:cubicBezTo>
                    <a:pt x="49131" y="37749"/>
                    <a:pt x="48835" y="37727"/>
                    <a:pt x="48499" y="37688"/>
                  </a:cubicBezTo>
                  <a:cubicBezTo>
                    <a:pt x="47376" y="37570"/>
                    <a:pt x="47316" y="37541"/>
                    <a:pt x="47760" y="37363"/>
                  </a:cubicBezTo>
                  <a:cubicBezTo>
                    <a:pt x="47932" y="37306"/>
                    <a:pt x="48301" y="37273"/>
                    <a:pt x="48708" y="37273"/>
                  </a:cubicBezTo>
                  <a:close/>
                  <a:moveTo>
                    <a:pt x="47164" y="37957"/>
                  </a:moveTo>
                  <a:cubicBezTo>
                    <a:pt x="47339" y="37957"/>
                    <a:pt x="47539" y="37965"/>
                    <a:pt x="47760" y="37984"/>
                  </a:cubicBezTo>
                  <a:cubicBezTo>
                    <a:pt x="48647" y="38073"/>
                    <a:pt x="48736" y="38102"/>
                    <a:pt x="48440" y="38250"/>
                  </a:cubicBezTo>
                  <a:cubicBezTo>
                    <a:pt x="48302" y="38329"/>
                    <a:pt x="47993" y="38369"/>
                    <a:pt x="47654" y="38369"/>
                  </a:cubicBezTo>
                  <a:cubicBezTo>
                    <a:pt x="47484" y="38369"/>
                    <a:pt x="47307" y="38359"/>
                    <a:pt x="47139" y="38339"/>
                  </a:cubicBezTo>
                  <a:cubicBezTo>
                    <a:pt x="46020" y="38190"/>
                    <a:pt x="46239" y="37957"/>
                    <a:pt x="47164" y="37957"/>
                  </a:cubicBezTo>
                  <a:close/>
                  <a:moveTo>
                    <a:pt x="41217" y="37999"/>
                  </a:moveTo>
                  <a:cubicBezTo>
                    <a:pt x="41579" y="37999"/>
                    <a:pt x="42097" y="38043"/>
                    <a:pt x="42821" y="38132"/>
                  </a:cubicBezTo>
                  <a:cubicBezTo>
                    <a:pt x="44803" y="38369"/>
                    <a:pt x="44803" y="38369"/>
                    <a:pt x="44241" y="38635"/>
                  </a:cubicBezTo>
                  <a:cubicBezTo>
                    <a:pt x="44004" y="38738"/>
                    <a:pt x="43790" y="38790"/>
                    <a:pt x="43461" y="38790"/>
                  </a:cubicBezTo>
                  <a:cubicBezTo>
                    <a:pt x="43132" y="38790"/>
                    <a:pt x="42688" y="38738"/>
                    <a:pt x="41993" y="38635"/>
                  </a:cubicBezTo>
                  <a:cubicBezTo>
                    <a:pt x="40544" y="38398"/>
                    <a:pt x="40308" y="38309"/>
                    <a:pt x="40544" y="38132"/>
                  </a:cubicBezTo>
                  <a:cubicBezTo>
                    <a:pt x="40648" y="38043"/>
                    <a:pt x="40855" y="37999"/>
                    <a:pt x="41217" y="37999"/>
                  </a:cubicBezTo>
                  <a:close/>
                  <a:moveTo>
                    <a:pt x="46352" y="38528"/>
                  </a:moveTo>
                  <a:cubicBezTo>
                    <a:pt x="46665" y="38528"/>
                    <a:pt x="46907" y="38560"/>
                    <a:pt x="46932" y="38635"/>
                  </a:cubicBezTo>
                  <a:cubicBezTo>
                    <a:pt x="46932" y="38664"/>
                    <a:pt x="46459" y="38842"/>
                    <a:pt x="45867" y="39078"/>
                  </a:cubicBezTo>
                  <a:cubicBezTo>
                    <a:pt x="45306" y="39283"/>
                    <a:pt x="45018" y="39379"/>
                    <a:pt x="44847" y="39379"/>
                  </a:cubicBezTo>
                  <a:cubicBezTo>
                    <a:pt x="44721" y="39379"/>
                    <a:pt x="44658" y="39327"/>
                    <a:pt x="44596" y="39226"/>
                  </a:cubicBezTo>
                  <a:cubicBezTo>
                    <a:pt x="44418" y="38990"/>
                    <a:pt x="44477" y="38930"/>
                    <a:pt x="45039" y="38694"/>
                  </a:cubicBezTo>
                  <a:cubicBezTo>
                    <a:pt x="45349" y="38591"/>
                    <a:pt x="45918" y="38528"/>
                    <a:pt x="46352" y="38528"/>
                  </a:cubicBezTo>
                  <a:close/>
                  <a:moveTo>
                    <a:pt x="40064" y="38712"/>
                  </a:moveTo>
                  <a:cubicBezTo>
                    <a:pt x="40392" y="38712"/>
                    <a:pt x="40843" y="38764"/>
                    <a:pt x="41550" y="38871"/>
                  </a:cubicBezTo>
                  <a:lnTo>
                    <a:pt x="43176" y="39137"/>
                  </a:lnTo>
                  <a:lnTo>
                    <a:pt x="42644" y="39404"/>
                  </a:lnTo>
                  <a:cubicBezTo>
                    <a:pt x="42444" y="39504"/>
                    <a:pt x="42244" y="39555"/>
                    <a:pt x="41937" y="39555"/>
                  </a:cubicBezTo>
                  <a:cubicBezTo>
                    <a:pt x="41609" y="39555"/>
                    <a:pt x="41158" y="39496"/>
                    <a:pt x="40456" y="39374"/>
                  </a:cubicBezTo>
                  <a:lnTo>
                    <a:pt x="38829" y="39108"/>
                  </a:lnTo>
                  <a:lnTo>
                    <a:pt x="39361" y="38842"/>
                  </a:lnTo>
                  <a:cubicBezTo>
                    <a:pt x="39560" y="38756"/>
                    <a:pt x="39759" y="38712"/>
                    <a:pt x="40064" y="38712"/>
                  </a:cubicBezTo>
                  <a:close/>
                  <a:moveTo>
                    <a:pt x="44221" y="39376"/>
                  </a:moveTo>
                  <a:cubicBezTo>
                    <a:pt x="44436" y="39376"/>
                    <a:pt x="44576" y="39414"/>
                    <a:pt x="44537" y="39492"/>
                  </a:cubicBezTo>
                  <a:cubicBezTo>
                    <a:pt x="44537" y="39522"/>
                    <a:pt x="44093" y="39670"/>
                    <a:pt x="43561" y="39818"/>
                  </a:cubicBezTo>
                  <a:cubicBezTo>
                    <a:pt x="43216" y="39906"/>
                    <a:pt x="42963" y="39946"/>
                    <a:pt x="42814" y="39946"/>
                  </a:cubicBezTo>
                  <a:cubicBezTo>
                    <a:pt x="42516" y="39946"/>
                    <a:pt x="42634" y="39788"/>
                    <a:pt x="43265" y="39551"/>
                  </a:cubicBezTo>
                  <a:cubicBezTo>
                    <a:pt x="43562" y="39436"/>
                    <a:pt x="43950" y="39376"/>
                    <a:pt x="44221" y="39376"/>
                  </a:cubicBezTo>
                  <a:close/>
                  <a:moveTo>
                    <a:pt x="47603" y="39991"/>
                  </a:moveTo>
                  <a:cubicBezTo>
                    <a:pt x="47641" y="39991"/>
                    <a:pt x="47637" y="40013"/>
                    <a:pt x="47583" y="40054"/>
                  </a:cubicBezTo>
                  <a:cubicBezTo>
                    <a:pt x="47464" y="40143"/>
                    <a:pt x="47228" y="40232"/>
                    <a:pt x="47080" y="40232"/>
                  </a:cubicBezTo>
                  <a:cubicBezTo>
                    <a:pt x="47060" y="40236"/>
                    <a:pt x="47044" y="40237"/>
                    <a:pt x="47033" y="40237"/>
                  </a:cubicBezTo>
                  <a:cubicBezTo>
                    <a:pt x="46959" y="40237"/>
                    <a:pt x="47060" y="40161"/>
                    <a:pt x="47316" y="40084"/>
                  </a:cubicBezTo>
                  <a:cubicBezTo>
                    <a:pt x="47459" y="40020"/>
                    <a:pt x="47559" y="39991"/>
                    <a:pt x="47603" y="39991"/>
                  </a:cubicBezTo>
                  <a:close/>
                  <a:moveTo>
                    <a:pt x="70400" y="38872"/>
                  </a:moveTo>
                  <a:cubicBezTo>
                    <a:pt x="70595" y="38872"/>
                    <a:pt x="70176" y="39165"/>
                    <a:pt x="69200" y="39729"/>
                  </a:cubicBezTo>
                  <a:cubicBezTo>
                    <a:pt x="68549" y="40069"/>
                    <a:pt x="68006" y="40381"/>
                    <a:pt x="67909" y="40381"/>
                  </a:cubicBezTo>
                  <a:cubicBezTo>
                    <a:pt x="67905" y="40381"/>
                    <a:pt x="67901" y="40381"/>
                    <a:pt x="67899" y="40379"/>
                  </a:cubicBezTo>
                  <a:cubicBezTo>
                    <a:pt x="67780" y="40320"/>
                    <a:pt x="69407" y="39197"/>
                    <a:pt x="69939" y="38990"/>
                  </a:cubicBezTo>
                  <a:cubicBezTo>
                    <a:pt x="70176" y="38911"/>
                    <a:pt x="70329" y="38872"/>
                    <a:pt x="70400" y="38872"/>
                  </a:cubicBezTo>
                  <a:close/>
                  <a:moveTo>
                    <a:pt x="38541" y="39481"/>
                  </a:moveTo>
                  <a:cubicBezTo>
                    <a:pt x="39008" y="39481"/>
                    <a:pt x="39794" y="39574"/>
                    <a:pt x="40810" y="39758"/>
                  </a:cubicBezTo>
                  <a:lnTo>
                    <a:pt x="41638" y="39906"/>
                  </a:lnTo>
                  <a:lnTo>
                    <a:pt x="40722" y="40379"/>
                  </a:lnTo>
                  <a:cubicBezTo>
                    <a:pt x="40219" y="40646"/>
                    <a:pt x="39480" y="40912"/>
                    <a:pt x="39125" y="41000"/>
                  </a:cubicBezTo>
                  <a:cubicBezTo>
                    <a:pt x="38877" y="41058"/>
                    <a:pt x="38604" y="41090"/>
                    <a:pt x="38394" y="41090"/>
                  </a:cubicBezTo>
                  <a:cubicBezTo>
                    <a:pt x="38278" y="41090"/>
                    <a:pt x="38182" y="41081"/>
                    <a:pt x="38119" y="41060"/>
                  </a:cubicBezTo>
                  <a:cubicBezTo>
                    <a:pt x="37972" y="41000"/>
                    <a:pt x="37439" y="40882"/>
                    <a:pt x="36936" y="40793"/>
                  </a:cubicBezTo>
                  <a:lnTo>
                    <a:pt x="36049" y="40646"/>
                  </a:lnTo>
                  <a:lnTo>
                    <a:pt x="36700" y="40350"/>
                  </a:lnTo>
                  <a:cubicBezTo>
                    <a:pt x="37055" y="40192"/>
                    <a:pt x="37344" y="40113"/>
                    <a:pt x="37795" y="40113"/>
                  </a:cubicBezTo>
                  <a:cubicBezTo>
                    <a:pt x="38021" y="40113"/>
                    <a:pt x="38287" y="40133"/>
                    <a:pt x="38622" y="40172"/>
                  </a:cubicBezTo>
                  <a:cubicBezTo>
                    <a:pt x="38949" y="40207"/>
                    <a:pt x="39206" y="40224"/>
                    <a:pt x="39395" y="40224"/>
                  </a:cubicBezTo>
                  <a:cubicBezTo>
                    <a:pt x="39684" y="40224"/>
                    <a:pt x="39811" y="40185"/>
                    <a:pt x="39775" y="40113"/>
                  </a:cubicBezTo>
                  <a:cubicBezTo>
                    <a:pt x="39746" y="39995"/>
                    <a:pt x="39332" y="39877"/>
                    <a:pt x="38829" y="39847"/>
                  </a:cubicBezTo>
                  <a:cubicBezTo>
                    <a:pt x="38326" y="39788"/>
                    <a:pt x="38001" y="39699"/>
                    <a:pt x="38060" y="39581"/>
                  </a:cubicBezTo>
                  <a:cubicBezTo>
                    <a:pt x="38094" y="39514"/>
                    <a:pt x="38260" y="39481"/>
                    <a:pt x="38541" y="39481"/>
                  </a:cubicBezTo>
                  <a:close/>
                  <a:moveTo>
                    <a:pt x="48056" y="40468"/>
                  </a:moveTo>
                  <a:lnTo>
                    <a:pt x="47287" y="40882"/>
                  </a:lnTo>
                  <a:cubicBezTo>
                    <a:pt x="46873" y="41119"/>
                    <a:pt x="46370" y="41296"/>
                    <a:pt x="46193" y="41296"/>
                  </a:cubicBezTo>
                  <a:cubicBezTo>
                    <a:pt x="45956" y="41296"/>
                    <a:pt x="46193" y="41148"/>
                    <a:pt x="46932" y="40882"/>
                  </a:cubicBezTo>
                  <a:lnTo>
                    <a:pt x="48056" y="40468"/>
                  </a:lnTo>
                  <a:close/>
                  <a:moveTo>
                    <a:pt x="45139" y="41222"/>
                  </a:moveTo>
                  <a:cubicBezTo>
                    <a:pt x="45180" y="41222"/>
                    <a:pt x="45202" y="41237"/>
                    <a:pt x="45187" y="41267"/>
                  </a:cubicBezTo>
                  <a:cubicBezTo>
                    <a:pt x="45158" y="41326"/>
                    <a:pt x="45039" y="41385"/>
                    <a:pt x="44921" y="41385"/>
                  </a:cubicBezTo>
                  <a:cubicBezTo>
                    <a:pt x="44773" y="41385"/>
                    <a:pt x="44803" y="41355"/>
                    <a:pt x="44980" y="41267"/>
                  </a:cubicBezTo>
                  <a:cubicBezTo>
                    <a:pt x="45039" y="41237"/>
                    <a:pt x="45098" y="41222"/>
                    <a:pt x="45139" y="41222"/>
                  </a:cubicBezTo>
                  <a:close/>
                  <a:moveTo>
                    <a:pt x="44202" y="41047"/>
                  </a:moveTo>
                  <a:cubicBezTo>
                    <a:pt x="44276" y="41047"/>
                    <a:pt x="44315" y="41060"/>
                    <a:pt x="44300" y="41089"/>
                  </a:cubicBezTo>
                  <a:cubicBezTo>
                    <a:pt x="44270" y="41119"/>
                    <a:pt x="43886" y="41237"/>
                    <a:pt x="43413" y="41326"/>
                  </a:cubicBezTo>
                  <a:cubicBezTo>
                    <a:pt x="43102" y="41396"/>
                    <a:pt x="42920" y="41433"/>
                    <a:pt x="42856" y="41433"/>
                  </a:cubicBezTo>
                  <a:cubicBezTo>
                    <a:pt x="42785" y="41433"/>
                    <a:pt x="42857" y="41389"/>
                    <a:pt x="43058" y="41296"/>
                  </a:cubicBezTo>
                  <a:cubicBezTo>
                    <a:pt x="43435" y="41163"/>
                    <a:pt x="43978" y="41047"/>
                    <a:pt x="44202" y="41047"/>
                  </a:cubicBezTo>
                  <a:close/>
                  <a:moveTo>
                    <a:pt x="73232" y="41210"/>
                  </a:moveTo>
                  <a:cubicBezTo>
                    <a:pt x="73506" y="41210"/>
                    <a:pt x="73704" y="41236"/>
                    <a:pt x="73725" y="41296"/>
                  </a:cubicBezTo>
                  <a:cubicBezTo>
                    <a:pt x="73754" y="41385"/>
                    <a:pt x="73577" y="41503"/>
                    <a:pt x="73311" y="41622"/>
                  </a:cubicBezTo>
                  <a:cubicBezTo>
                    <a:pt x="73111" y="41688"/>
                    <a:pt x="72728" y="41721"/>
                    <a:pt x="72337" y="41721"/>
                  </a:cubicBezTo>
                  <a:cubicBezTo>
                    <a:pt x="72207" y="41721"/>
                    <a:pt x="72076" y="41718"/>
                    <a:pt x="71950" y="41710"/>
                  </a:cubicBezTo>
                  <a:cubicBezTo>
                    <a:pt x="71122" y="41622"/>
                    <a:pt x="71093" y="41622"/>
                    <a:pt x="71536" y="41444"/>
                  </a:cubicBezTo>
                  <a:cubicBezTo>
                    <a:pt x="71887" y="41308"/>
                    <a:pt x="72701" y="41210"/>
                    <a:pt x="73232" y="41210"/>
                  </a:cubicBezTo>
                  <a:close/>
                  <a:moveTo>
                    <a:pt x="35646" y="41027"/>
                  </a:moveTo>
                  <a:cubicBezTo>
                    <a:pt x="35887" y="41027"/>
                    <a:pt x="36188" y="41062"/>
                    <a:pt x="36641" y="41119"/>
                  </a:cubicBezTo>
                  <a:cubicBezTo>
                    <a:pt x="37321" y="41178"/>
                    <a:pt x="37853" y="41296"/>
                    <a:pt x="37853" y="41326"/>
                  </a:cubicBezTo>
                  <a:cubicBezTo>
                    <a:pt x="37824" y="41355"/>
                    <a:pt x="37114" y="41562"/>
                    <a:pt x="36256" y="41769"/>
                  </a:cubicBezTo>
                  <a:cubicBezTo>
                    <a:pt x="35544" y="41958"/>
                    <a:pt x="35040" y="42057"/>
                    <a:pt x="34796" y="42057"/>
                  </a:cubicBezTo>
                  <a:cubicBezTo>
                    <a:pt x="34695" y="42057"/>
                    <a:pt x="34638" y="42040"/>
                    <a:pt x="34630" y="42006"/>
                  </a:cubicBezTo>
                  <a:cubicBezTo>
                    <a:pt x="34571" y="41917"/>
                    <a:pt x="34364" y="41829"/>
                    <a:pt x="34157" y="41799"/>
                  </a:cubicBezTo>
                  <a:cubicBezTo>
                    <a:pt x="33831" y="41769"/>
                    <a:pt x="33891" y="41710"/>
                    <a:pt x="34571" y="41355"/>
                  </a:cubicBezTo>
                  <a:cubicBezTo>
                    <a:pt x="35027" y="41118"/>
                    <a:pt x="35258" y="41027"/>
                    <a:pt x="35646" y="41027"/>
                  </a:cubicBezTo>
                  <a:close/>
                  <a:moveTo>
                    <a:pt x="44999" y="41825"/>
                  </a:moveTo>
                  <a:cubicBezTo>
                    <a:pt x="45021" y="41825"/>
                    <a:pt x="44997" y="41844"/>
                    <a:pt x="44921" y="41888"/>
                  </a:cubicBezTo>
                  <a:cubicBezTo>
                    <a:pt x="44714" y="42006"/>
                    <a:pt x="44359" y="42154"/>
                    <a:pt x="44123" y="42183"/>
                  </a:cubicBezTo>
                  <a:cubicBezTo>
                    <a:pt x="44073" y="42196"/>
                    <a:pt x="44042" y="42202"/>
                    <a:pt x="44027" y="42202"/>
                  </a:cubicBezTo>
                  <a:cubicBezTo>
                    <a:pt x="43972" y="42202"/>
                    <a:pt x="44156" y="42117"/>
                    <a:pt x="44507" y="41976"/>
                  </a:cubicBezTo>
                  <a:cubicBezTo>
                    <a:pt x="44788" y="41883"/>
                    <a:pt x="44962" y="41825"/>
                    <a:pt x="44999" y="41825"/>
                  </a:cubicBezTo>
                  <a:close/>
                  <a:moveTo>
                    <a:pt x="71520" y="42040"/>
                  </a:moveTo>
                  <a:cubicBezTo>
                    <a:pt x="72067" y="42040"/>
                    <a:pt x="72564" y="42113"/>
                    <a:pt x="72423" y="42213"/>
                  </a:cubicBezTo>
                  <a:cubicBezTo>
                    <a:pt x="72364" y="42302"/>
                    <a:pt x="71921" y="42361"/>
                    <a:pt x="71477" y="42361"/>
                  </a:cubicBezTo>
                  <a:cubicBezTo>
                    <a:pt x="70501" y="42361"/>
                    <a:pt x="70087" y="42213"/>
                    <a:pt x="70767" y="42095"/>
                  </a:cubicBezTo>
                  <a:cubicBezTo>
                    <a:pt x="70987" y="42056"/>
                    <a:pt x="71259" y="42040"/>
                    <a:pt x="71520" y="42040"/>
                  </a:cubicBezTo>
                  <a:close/>
                  <a:moveTo>
                    <a:pt x="81680" y="20507"/>
                  </a:moveTo>
                  <a:lnTo>
                    <a:pt x="81384" y="21187"/>
                  </a:lnTo>
                  <a:cubicBezTo>
                    <a:pt x="81236" y="21571"/>
                    <a:pt x="81088" y="22045"/>
                    <a:pt x="81059" y="22281"/>
                  </a:cubicBezTo>
                  <a:cubicBezTo>
                    <a:pt x="81029" y="22606"/>
                    <a:pt x="81118" y="22754"/>
                    <a:pt x="81591" y="23139"/>
                  </a:cubicBezTo>
                  <a:lnTo>
                    <a:pt x="82153" y="23612"/>
                  </a:lnTo>
                  <a:lnTo>
                    <a:pt x="81532" y="24854"/>
                  </a:lnTo>
                  <a:cubicBezTo>
                    <a:pt x="81177" y="25534"/>
                    <a:pt x="80378" y="26806"/>
                    <a:pt x="79728" y="27663"/>
                  </a:cubicBezTo>
                  <a:cubicBezTo>
                    <a:pt x="77924" y="30059"/>
                    <a:pt x="77983" y="29940"/>
                    <a:pt x="78308" y="30473"/>
                  </a:cubicBezTo>
                  <a:cubicBezTo>
                    <a:pt x="78545" y="30916"/>
                    <a:pt x="78545" y="31005"/>
                    <a:pt x="78072" y="31715"/>
                  </a:cubicBezTo>
                  <a:cubicBezTo>
                    <a:pt x="77806" y="32129"/>
                    <a:pt x="76741" y="33371"/>
                    <a:pt x="75706" y="34495"/>
                  </a:cubicBezTo>
                  <a:cubicBezTo>
                    <a:pt x="74671" y="35618"/>
                    <a:pt x="73843" y="36683"/>
                    <a:pt x="73843" y="36831"/>
                  </a:cubicBezTo>
                  <a:cubicBezTo>
                    <a:pt x="73843" y="36979"/>
                    <a:pt x="73932" y="37304"/>
                    <a:pt x="74020" y="37600"/>
                  </a:cubicBezTo>
                  <a:cubicBezTo>
                    <a:pt x="74198" y="38014"/>
                    <a:pt x="74139" y="38162"/>
                    <a:pt x="73754" y="38576"/>
                  </a:cubicBezTo>
                  <a:cubicBezTo>
                    <a:pt x="72778" y="39640"/>
                    <a:pt x="71181" y="40764"/>
                    <a:pt x="70442" y="40941"/>
                  </a:cubicBezTo>
                  <a:cubicBezTo>
                    <a:pt x="70028" y="41030"/>
                    <a:pt x="69170" y="41385"/>
                    <a:pt x="68461" y="41710"/>
                  </a:cubicBezTo>
                  <a:cubicBezTo>
                    <a:pt x="67825" y="42002"/>
                    <a:pt x="67283" y="42222"/>
                    <a:pt x="67135" y="42222"/>
                  </a:cubicBezTo>
                  <a:cubicBezTo>
                    <a:pt x="67118" y="42222"/>
                    <a:pt x="67106" y="42219"/>
                    <a:pt x="67100" y="42213"/>
                  </a:cubicBezTo>
                  <a:cubicBezTo>
                    <a:pt x="67079" y="42192"/>
                    <a:pt x="67032" y="42182"/>
                    <a:pt x="66969" y="42182"/>
                  </a:cubicBezTo>
                  <a:cubicBezTo>
                    <a:pt x="66853" y="42182"/>
                    <a:pt x="66681" y="42215"/>
                    <a:pt x="66509" y="42272"/>
                  </a:cubicBezTo>
                  <a:cubicBezTo>
                    <a:pt x="66491" y="42278"/>
                    <a:pt x="66479" y="42281"/>
                    <a:pt x="66473" y="42281"/>
                  </a:cubicBezTo>
                  <a:cubicBezTo>
                    <a:pt x="66383" y="42281"/>
                    <a:pt x="67382" y="41716"/>
                    <a:pt x="68845" y="40971"/>
                  </a:cubicBezTo>
                  <a:cubicBezTo>
                    <a:pt x="70383" y="40172"/>
                    <a:pt x="71654" y="39463"/>
                    <a:pt x="71684" y="39433"/>
                  </a:cubicBezTo>
                  <a:cubicBezTo>
                    <a:pt x="71718" y="39366"/>
                    <a:pt x="71707" y="39329"/>
                    <a:pt x="71638" y="39329"/>
                  </a:cubicBezTo>
                  <a:cubicBezTo>
                    <a:pt x="71403" y="39329"/>
                    <a:pt x="70492" y="39755"/>
                    <a:pt x="68342" y="40853"/>
                  </a:cubicBezTo>
                  <a:cubicBezTo>
                    <a:pt x="66627" y="41740"/>
                    <a:pt x="65208" y="42420"/>
                    <a:pt x="65149" y="42420"/>
                  </a:cubicBezTo>
                  <a:cubicBezTo>
                    <a:pt x="65030" y="42361"/>
                    <a:pt x="66391" y="41562"/>
                    <a:pt x="67928" y="40764"/>
                  </a:cubicBezTo>
                  <a:cubicBezTo>
                    <a:pt x="69791" y="39788"/>
                    <a:pt x="72808" y="37925"/>
                    <a:pt x="72749" y="37777"/>
                  </a:cubicBezTo>
                  <a:cubicBezTo>
                    <a:pt x="72730" y="37730"/>
                    <a:pt x="72696" y="37704"/>
                    <a:pt x="72637" y="37704"/>
                  </a:cubicBezTo>
                  <a:cubicBezTo>
                    <a:pt x="72514" y="37704"/>
                    <a:pt x="72283" y="37821"/>
                    <a:pt x="71861" y="38102"/>
                  </a:cubicBezTo>
                  <a:cubicBezTo>
                    <a:pt x="71623" y="38262"/>
                    <a:pt x="71337" y="38373"/>
                    <a:pt x="71216" y="38373"/>
                  </a:cubicBezTo>
                  <a:cubicBezTo>
                    <a:pt x="71202" y="38373"/>
                    <a:pt x="71190" y="38372"/>
                    <a:pt x="71181" y="38369"/>
                  </a:cubicBezTo>
                  <a:cubicBezTo>
                    <a:pt x="71150" y="38348"/>
                    <a:pt x="71092" y="38338"/>
                    <a:pt x="71018" y="38338"/>
                  </a:cubicBezTo>
                  <a:cubicBezTo>
                    <a:pt x="70883" y="38338"/>
                    <a:pt x="70692" y="38370"/>
                    <a:pt x="70501" y="38428"/>
                  </a:cubicBezTo>
                  <a:cubicBezTo>
                    <a:pt x="70414" y="38451"/>
                    <a:pt x="70348" y="38465"/>
                    <a:pt x="70308" y="38465"/>
                  </a:cubicBezTo>
                  <a:cubicBezTo>
                    <a:pt x="70144" y="38465"/>
                    <a:pt x="70403" y="38230"/>
                    <a:pt x="71329" y="37422"/>
                  </a:cubicBezTo>
                  <a:cubicBezTo>
                    <a:pt x="72361" y="36543"/>
                    <a:pt x="72899" y="35948"/>
                    <a:pt x="72752" y="35948"/>
                  </a:cubicBezTo>
                  <a:cubicBezTo>
                    <a:pt x="72671" y="35948"/>
                    <a:pt x="72385" y="36127"/>
                    <a:pt x="71861" y="36535"/>
                  </a:cubicBezTo>
                  <a:cubicBezTo>
                    <a:pt x="71783" y="36591"/>
                    <a:pt x="71725" y="36622"/>
                    <a:pt x="71678" y="36622"/>
                  </a:cubicBezTo>
                  <a:cubicBezTo>
                    <a:pt x="71601" y="36622"/>
                    <a:pt x="71550" y="36541"/>
                    <a:pt x="71477" y="36358"/>
                  </a:cubicBezTo>
                  <a:cubicBezTo>
                    <a:pt x="71388" y="36151"/>
                    <a:pt x="71329" y="35973"/>
                    <a:pt x="71329" y="35973"/>
                  </a:cubicBezTo>
                  <a:cubicBezTo>
                    <a:pt x="71329" y="35973"/>
                    <a:pt x="72453" y="35323"/>
                    <a:pt x="73872" y="34524"/>
                  </a:cubicBezTo>
                  <a:cubicBezTo>
                    <a:pt x="75262" y="33755"/>
                    <a:pt x="76416" y="33075"/>
                    <a:pt x="76445" y="32986"/>
                  </a:cubicBezTo>
                  <a:cubicBezTo>
                    <a:pt x="76496" y="32901"/>
                    <a:pt x="76496" y="32855"/>
                    <a:pt x="76430" y="32855"/>
                  </a:cubicBezTo>
                  <a:cubicBezTo>
                    <a:pt x="76267" y="32855"/>
                    <a:pt x="75709" y="33133"/>
                    <a:pt x="74553" y="33785"/>
                  </a:cubicBezTo>
                  <a:cubicBezTo>
                    <a:pt x="73577" y="34317"/>
                    <a:pt x="72335" y="34909"/>
                    <a:pt x="71802" y="35086"/>
                  </a:cubicBezTo>
                  <a:lnTo>
                    <a:pt x="70797" y="35411"/>
                  </a:lnTo>
                  <a:lnTo>
                    <a:pt x="71211" y="34997"/>
                  </a:lnTo>
                  <a:cubicBezTo>
                    <a:pt x="71641" y="34567"/>
                    <a:pt x="72088" y="34207"/>
                    <a:pt x="72182" y="34207"/>
                  </a:cubicBezTo>
                  <a:cubicBezTo>
                    <a:pt x="72210" y="34207"/>
                    <a:pt x="72206" y="34241"/>
                    <a:pt x="72157" y="34317"/>
                  </a:cubicBezTo>
                  <a:cubicBezTo>
                    <a:pt x="72068" y="34435"/>
                    <a:pt x="72039" y="34554"/>
                    <a:pt x="72098" y="34583"/>
                  </a:cubicBezTo>
                  <a:cubicBezTo>
                    <a:pt x="72099" y="34584"/>
                    <a:pt x="72101" y="34584"/>
                    <a:pt x="72103" y="34584"/>
                  </a:cubicBezTo>
                  <a:cubicBezTo>
                    <a:pt x="72337" y="34584"/>
                    <a:pt x="77304" y="31417"/>
                    <a:pt x="77421" y="31212"/>
                  </a:cubicBezTo>
                  <a:cubicBezTo>
                    <a:pt x="77458" y="31129"/>
                    <a:pt x="77443" y="31087"/>
                    <a:pt x="77375" y="31087"/>
                  </a:cubicBezTo>
                  <a:cubicBezTo>
                    <a:pt x="77225" y="31087"/>
                    <a:pt x="76813" y="31296"/>
                    <a:pt x="76120" y="31744"/>
                  </a:cubicBezTo>
                  <a:cubicBezTo>
                    <a:pt x="75458" y="32142"/>
                    <a:pt x="74351" y="32555"/>
                    <a:pt x="74041" y="32555"/>
                  </a:cubicBezTo>
                  <a:cubicBezTo>
                    <a:pt x="73936" y="32555"/>
                    <a:pt x="73922" y="32507"/>
                    <a:pt x="74050" y="32395"/>
                  </a:cubicBezTo>
                  <a:cubicBezTo>
                    <a:pt x="74227" y="32277"/>
                    <a:pt x="74375" y="31951"/>
                    <a:pt x="74405" y="31685"/>
                  </a:cubicBezTo>
                  <a:cubicBezTo>
                    <a:pt x="74464" y="31271"/>
                    <a:pt x="74612" y="31123"/>
                    <a:pt x="75469" y="30591"/>
                  </a:cubicBezTo>
                  <a:cubicBezTo>
                    <a:pt x="76356" y="30029"/>
                    <a:pt x="76445" y="29940"/>
                    <a:pt x="76297" y="29674"/>
                  </a:cubicBezTo>
                  <a:cubicBezTo>
                    <a:pt x="76149" y="29379"/>
                    <a:pt x="76238" y="29319"/>
                    <a:pt x="77332" y="28698"/>
                  </a:cubicBezTo>
                  <a:cubicBezTo>
                    <a:pt x="78427" y="28107"/>
                    <a:pt x="78900" y="27722"/>
                    <a:pt x="78693" y="27634"/>
                  </a:cubicBezTo>
                  <a:lnTo>
                    <a:pt x="78693" y="27634"/>
                  </a:lnTo>
                  <a:cubicBezTo>
                    <a:pt x="78663" y="27634"/>
                    <a:pt x="77746" y="28107"/>
                    <a:pt x="76682" y="28728"/>
                  </a:cubicBezTo>
                  <a:cubicBezTo>
                    <a:pt x="74956" y="29711"/>
                    <a:pt x="74166" y="30113"/>
                    <a:pt x="73919" y="30113"/>
                  </a:cubicBezTo>
                  <a:cubicBezTo>
                    <a:pt x="73832" y="30113"/>
                    <a:pt x="73812" y="30063"/>
                    <a:pt x="73843" y="29970"/>
                  </a:cubicBezTo>
                  <a:cubicBezTo>
                    <a:pt x="73902" y="29822"/>
                    <a:pt x="74079" y="29645"/>
                    <a:pt x="74257" y="29586"/>
                  </a:cubicBezTo>
                  <a:cubicBezTo>
                    <a:pt x="74878" y="29349"/>
                    <a:pt x="79018" y="26687"/>
                    <a:pt x="78988" y="26569"/>
                  </a:cubicBezTo>
                  <a:cubicBezTo>
                    <a:pt x="78969" y="26523"/>
                    <a:pt x="78937" y="26496"/>
                    <a:pt x="78878" y="26496"/>
                  </a:cubicBezTo>
                  <a:cubicBezTo>
                    <a:pt x="78672" y="26496"/>
                    <a:pt x="78132" y="26823"/>
                    <a:pt x="76593" y="27811"/>
                  </a:cubicBezTo>
                  <a:cubicBezTo>
                    <a:pt x="75614" y="28416"/>
                    <a:pt x="74776" y="28936"/>
                    <a:pt x="74705" y="28936"/>
                  </a:cubicBezTo>
                  <a:cubicBezTo>
                    <a:pt x="74703" y="28936"/>
                    <a:pt x="74701" y="28936"/>
                    <a:pt x="74700" y="28935"/>
                  </a:cubicBezTo>
                  <a:cubicBezTo>
                    <a:pt x="74671" y="28935"/>
                    <a:pt x="74967" y="28610"/>
                    <a:pt x="75321" y="28225"/>
                  </a:cubicBezTo>
                  <a:cubicBezTo>
                    <a:pt x="75913" y="27604"/>
                    <a:pt x="76268" y="27397"/>
                    <a:pt x="78042" y="26599"/>
                  </a:cubicBezTo>
                  <a:cubicBezTo>
                    <a:pt x="79166" y="26096"/>
                    <a:pt x="80112" y="25682"/>
                    <a:pt x="80201" y="25652"/>
                  </a:cubicBezTo>
                  <a:cubicBezTo>
                    <a:pt x="80260" y="25623"/>
                    <a:pt x="80230" y="25534"/>
                    <a:pt x="80142" y="25475"/>
                  </a:cubicBezTo>
                  <a:cubicBezTo>
                    <a:pt x="80122" y="25456"/>
                    <a:pt x="80089" y="25446"/>
                    <a:pt x="80042" y="25446"/>
                  </a:cubicBezTo>
                  <a:cubicBezTo>
                    <a:pt x="79874" y="25446"/>
                    <a:pt x="79533" y="25569"/>
                    <a:pt x="79048" y="25800"/>
                  </a:cubicBezTo>
                  <a:cubicBezTo>
                    <a:pt x="78566" y="26026"/>
                    <a:pt x="78330" y="26137"/>
                    <a:pt x="78280" y="26137"/>
                  </a:cubicBezTo>
                  <a:cubicBezTo>
                    <a:pt x="78231" y="26137"/>
                    <a:pt x="78357" y="26033"/>
                    <a:pt x="78604" y="25830"/>
                  </a:cubicBezTo>
                  <a:cubicBezTo>
                    <a:pt x="78900" y="25593"/>
                    <a:pt x="79225" y="25357"/>
                    <a:pt x="79373" y="25298"/>
                  </a:cubicBezTo>
                  <a:cubicBezTo>
                    <a:pt x="79491" y="25238"/>
                    <a:pt x="79669" y="25061"/>
                    <a:pt x="79728" y="24913"/>
                  </a:cubicBezTo>
                  <a:cubicBezTo>
                    <a:pt x="79816" y="24765"/>
                    <a:pt x="79964" y="24558"/>
                    <a:pt x="80112" y="24470"/>
                  </a:cubicBezTo>
                  <a:cubicBezTo>
                    <a:pt x="80260" y="24381"/>
                    <a:pt x="80378" y="24233"/>
                    <a:pt x="80378" y="24115"/>
                  </a:cubicBezTo>
                  <a:cubicBezTo>
                    <a:pt x="80363" y="24037"/>
                    <a:pt x="80331" y="24000"/>
                    <a:pt x="80273" y="24000"/>
                  </a:cubicBezTo>
                  <a:cubicBezTo>
                    <a:pt x="80222" y="24000"/>
                    <a:pt x="80151" y="24029"/>
                    <a:pt x="80053" y="24085"/>
                  </a:cubicBezTo>
                  <a:cubicBezTo>
                    <a:pt x="79876" y="24203"/>
                    <a:pt x="79225" y="24529"/>
                    <a:pt x="78604" y="24795"/>
                  </a:cubicBezTo>
                  <a:cubicBezTo>
                    <a:pt x="77998" y="25079"/>
                    <a:pt x="77708" y="25205"/>
                    <a:pt x="77561" y="25205"/>
                  </a:cubicBezTo>
                  <a:cubicBezTo>
                    <a:pt x="77479" y="25205"/>
                    <a:pt x="77442" y="25165"/>
                    <a:pt x="77421" y="25091"/>
                  </a:cubicBezTo>
                  <a:cubicBezTo>
                    <a:pt x="77362" y="24972"/>
                    <a:pt x="77362" y="24854"/>
                    <a:pt x="77362" y="24854"/>
                  </a:cubicBezTo>
                  <a:cubicBezTo>
                    <a:pt x="77392" y="24824"/>
                    <a:pt x="78042" y="24529"/>
                    <a:pt x="78811" y="24144"/>
                  </a:cubicBezTo>
                  <a:cubicBezTo>
                    <a:pt x="80112" y="23523"/>
                    <a:pt x="80437" y="23316"/>
                    <a:pt x="80230" y="23227"/>
                  </a:cubicBezTo>
                  <a:cubicBezTo>
                    <a:pt x="80227" y="23226"/>
                    <a:pt x="80223" y="23225"/>
                    <a:pt x="80217" y="23225"/>
                  </a:cubicBezTo>
                  <a:cubicBezTo>
                    <a:pt x="80102" y="23225"/>
                    <a:pt x="79451" y="23484"/>
                    <a:pt x="78693" y="23849"/>
                  </a:cubicBezTo>
                  <a:cubicBezTo>
                    <a:pt x="77804" y="24264"/>
                    <a:pt x="77471" y="24414"/>
                    <a:pt x="77208" y="24414"/>
                  </a:cubicBezTo>
                  <a:cubicBezTo>
                    <a:pt x="77059" y="24414"/>
                    <a:pt x="76933" y="24367"/>
                    <a:pt x="76741" y="24292"/>
                  </a:cubicBezTo>
                  <a:cubicBezTo>
                    <a:pt x="76445" y="24144"/>
                    <a:pt x="76209" y="23996"/>
                    <a:pt x="76238" y="23967"/>
                  </a:cubicBezTo>
                  <a:cubicBezTo>
                    <a:pt x="76268" y="23908"/>
                    <a:pt x="76800" y="23671"/>
                    <a:pt x="77421" y="23405"/>
                  </a:cubicBezTo>
                  <a:cubicBezTo>
                    <a:pt x="79728" y="22370"/>
                    <a:pt x="81029" y="21719"/>
                    <a:pt x="80940" y="21601"/>
                  </a:cubicBezTo>
                  <a:cubicBezTo>
                    <a:pt x="80932" y="21590"/>
                    <a:pt x="80912" y="21584"/>
                    <a:pt x="80882" y="21584"/>
                  </a:cubicBezTo>
                  <a:cubicBezTo>
                    <a:pt x="80596" y="21584"/>
                    <a:pt x="79371" y="22079"/>
                    <a:pt x="78220" y="22695"/>
                  </a:cubicBezTo>
                  <a:cubicBezTo>
                    <a:pt x="77717" y="22991"/>
                    <a:pt x="77125" y="23257"/>
                    <a:pt x="76948" y="23346"/>
                  </a:cubicBezTo>
                  <a:cubicBezTo>
                    <a:pt x="76813" y="23394"/>
                    <a:pt x="76725" y="23416"/>
                    <a:pt x="76680" y="23416"/>
                  </a:cubicBezTo>
                  <a:cubicBezTo>
                    <a:pt x="76312" y="23416"/>
                    <a:pt x="78767" y="21922"/>
                    <a:pt x="80822" y="20921"/>
                  </a:cubicBezTo>
                  <a:lnTo>
                    <a:pt x="81680" y="20507"/>
                  </a:lnTo>
                  <a:close/>
                  <a:moveTo>
                    <a:pt x="33715" y="42058"/>
                  </a:moveTo>
                  <a:cubicBezTo>
                    <a:pt x="33757" y="42058"/>
                    <a:pt x="33795" y="42060"/>
                    <a:pt x="33831" y="42065"/>
                  </a:cubicBezTo>
                  <a:cubicBezTo>
                    <a:pt x="34393" y="42124"/>
                    <a:pt x="34186" y="42272"/>
                    <a:pt x="33063" y="42568"/>
                  </a:cubicBezTo>
                  <a:cubicBezTo>
                    <a:pt x="32643" y="42669"/>
                    <a:pt x="32385" y="42722"/>
                    <a:pt x="32273" y="42722"/>
                  </a:cubicBezTo>
                  <a:cubicBezTo>
                    <a:pt x="32188" y="42722"/>
                    <a:pt x="32187" y="42691"/>
                    <a:pt x="32264" y="42627"/>
                  </a:cubicBezTo>
                  <a:cubicBezTo>
                    <a:pt x="32588" y="42330"/>
                    <a:pt x="33282" y="42058"/>
                    <a:pt x="33715" y="42058"/>
                  </a:cubicBezTo>
                  <a:close/>
                  <a:moveTo>
                    <a:pt x="41354" y="41845"/>
                  </a:moveTo>
                  <a:cubicBezTo>
                    <a:pt x="41446" y="41845"/>
                    <a:pt x="41280" y="41933"/>
                    <a:pt x="40929" y="42095"/>
                  </a:cubicBezTo>
                  <a:cubicBezTo>
                    <a:pt x="40331" y="42370"/>
                    <a:pt x="40139" y="42512"/>
                    <a:pt x="40339" y="42512"/>
                  </a:cubicBezTo>
                  <a:cubicBezTo>
                    <a:pt x="40506" y="42512"/>
                    <a:pt x="40941" y="42414"/>
                    <a:pt x="41638" y="42213"/>
                  </a:cubicBezTo>
                  <a:cubicBezTo>
                    <a:pt x="42521" y="41979"/>
                    <a:pt x="43063" y="41860"/>
                    <a:pt x="43246" y="41860"/>
                  </a:cubicBezTo>
                  <a:cubicBezTo>
                    <a:pt x="43455" y="41860"/>
                    <a:pt x="43195" y="42016"/>
                    <a:pt x="42437" y="42331"/>
                  </a:cubicBezTo>
                  <a:cubicBezTo>
                    <a:pt x="41343" y="42775"/>
                    <a:pt x="41047" y="42834"/>
                    <a:pt x="39509" y="42864"/>
                  </a:cubicBezTo>
                  <a:cubicBezTo>
                    <a:pt x="38533" y="42864"/>
                    <a:pt x="37794" y="42864"/>
                    <a:pt x="37824" y="42834"/>
                  </a:cubicBezTo>
                  <a:cubicBezTo>
                    <a:pt x="37824" y="42804"/>
                    <a:pt x="38711" y="42538"/>
                    <a:pt x="39805" y="42243"/>
                  </a:cubicBezTo>
                  <a:cubicBezTo>
                    <a:pt x="40769" y="41969"/>
                    <a:pt x="41244" y="41845"/>
                    <a:pt x="41354" y="41845"/>
                  </a:cubicBezTo>
                  <a:close/>
                  <a:moveTo>
                    <a:pt x="84863" y="0"/>
                  </a:moveTo>
                  <a:cubicBezTo>
                    <a:pt x="84829" y="0"/>
                    <a:pt x="84792" y="5"/>
                    <a:pt x="84755" y="13"/>
                  </a:cubicBezTo>
                  <a:cubicBezTo>
                    <a:pt x="84578" y="43"/>
                    <a:pt x="83631" y="1226"/>
                    <a:pt x="82360" y="3000"/>
                  </a:cubicBezTo>
                  <a:cubicBezTo>
                    <a:pt x="81206" y="4597"/>
                    <a:pt x="79609" y="6726"/>
                    <a:pt x="78841" y="7732"/>
                  </a:cubicBezTo>
                  <a:cubicBezTo>
                    <a:pt x="78042" y="8707"/>
                    <a:pt x="76978" y="10097"/>
                    <a:pt x="76475" y="10807"/>
                  </a:cubicBezTo>
                  <a:cubicBezTo>
                    <a:pt x="75144" y="12611"/>
                    <a:pt x="69939" y="18851"/>
                    <a:pt x="66450" y="22843"/>
                  </a:cubicBezTo>
                  <a:cubicBezTo>
                    <a:pt x="62812" y="26983"/>
                    <a:pt x="59678" y="30325"/>
                    <a:pt x="57075" y="32809"/>
                  </a:cubicBezTo>
                  <a:lnTo>
                    <a:pt x="55094" y="34672"/>
                  </a:lnTo>
                  <a:lnTo>
                    <a:pt x="54029" y="34524"/>
                  </a:lnTo>
                  <a:cubicBezTo>
                    <a:pt x="51516" y="34169"/>
                    <a:pt x="50954" y="34021"/>
                    <a:pt x="50717" y="33607"/>
                  </a:cubicBezTo>
                  <a:cubicBezTo>
                    <a:pt x="50510" y="33282"/>
                    <a:pt x="50067" y="33134"/>
                    <a:pt x="48026" y="32720"/>
                  </a:cubicBezTo>
                  <a:cubicBezTo>
                    <a:pt x="45601" y="32247"/>
                    <a:pt x="45601" y="32247"/>
                    <a:pt x="45601" y="31774"/>
                  </a:cubicBezTo>
                  <a:cubicBezTo>
                    <a:pt x="45601" y="31094"/>
                    <a:pt x="45305" y="31005"/>
                    <a:pt x="42437" y="30621"/>
                  </a:cubicBezTo>
                  <a:cubicBezTo>
                    <a:pt x="39716" y="30266"/>
                    <a:pt x="39361" y="30147"/>
                    <a:pt x="39361" y="29733"/>
                  </a:cubicBezTo>
                  <a:cubicBezTo>
                    <a:pt x="39361" y="29556"/>
                    <a:pt x="39184" y="29319"/>
                    <a:pt x="39007" y="29172"/>
                  </a:cubicBezTo>
                  <a:cubicBezTo>
                    <a:pt x="38499" y="28805"/>
                    <a:pt x="36431" y="28519"/>
                    <a:pt x="34060" y="28519"/>
                  </a:cubicBezTo>
                  <a:cubicBezTo>
                    <a:pt x="33945" y="28519"/>
                    <a:pt x="33829" y="28520"/>
                    <a:pt x="33713" y="28521"/>
                  </a:cubicBezTo>
                  <a:cubicBezTo>
                    <a:pt x="30992" y="28521"/>
                    <a:pt x="30371" y="28462"/>
                    <a:pt x="30431" y="28225"/>
                  </a:cubicBezTo>
                  <a:cubicBezTo>
                    <a:pt x="30497" y="27894"/>
                    <a:pt x="29876" y="27720"/>
                    <a:pt x="28978" y="27720"/>
                  </a:cubicBezTo>
                  <a:cubicBezTo>
                    <a:pt x="28275" y="27720"/>
                    <a:pt x="27401" y="27827"/>
                    <a:pt x="26557" y="28048"/>
                  </a:cubicBezTo>
                  <a:cubicBezTo>
                    <a:pt x="26083" y="28181"/>
                    <a:pt x="25802" y="28247"/>
                    <a:pt x="25614" y="28247"/>
                  </a:cubicBezTo>
                  <a:cubicBezTo>
                    <a:pt x="25425" y="28247"/>
                    <a:pt x="25329" y="28181"/>
                    <a:pt x="25226" y="28048"/>
                  </a:cubicBezTo>
                  <a:cubicBezTo>
                    <a:pt x="25094" y="27894"/>
                    <a:pt x="24950" y="27810"/>
                    <a:pt x="24711" y="27810"/>
                  </a:cubicBezTo>
                  <a:cubicBezTo>
                    <a:pt x="24305" y="27810"/>
                    <a:pt x="23626" y="28052"/>
                    <a:pt x="22269" y="28610"/>
                  </a:cubicBezTo>
                  <a:lnTo>
                    <a:pt x="20406" y="29379"/>
                  </a:lnTo>
                  <a:lnTo>
                    <a:pt x="20110" y="28965"/>
                  </a:lnTo>
                  <a:lnTo>
                    <a:pt x="19814" y="28580"/>
                  </a:lnTo>
                  <a:lnTo>
                    <a:pt x="18720" y="29024"/>
                  </a:lnTo>
                  <a:cubicBezTo>
                    <a:pt x="17774" y="29408"/>
                    <a:pt x="15704" y="30532"/>
                    <a:pt x="14846" y="31094"/>
                  </a:cubicBezTo>
                  <a:cubicBezTo>
                    <a:pt x="14742" y="31168"/>
                    <a:pt x="14661" y="31205"/>
                    <a:pt x="14598" y="31205"/>
                  </a:cubicBezTo>
                  <a:cubicBezTo>
                    <a:pt x="14535" y="31205"/>
                    <a:pt x="14491" y="31168"/>
                    <a:pt x="14461" y="31094"/>
                  </a:cubicBezTo>
                  <a:cubicBezTo>
                    <a:pt x="14432" y="30975"/>
                    <a:pt x="14254" y="30828"/>
                    <a:pt x="14107" y="30768"/>
                  </a:cubicBezTo>
                  <a:cubicBezTo>
                    <a:pt x="14077" y="30757"/>
                    <a:pt x="14046" y="30751"/>
                    <a:pt x="14011" y="30751"/>
                  </a:cubicBezTo>
                  <a:cubicBezTo>
                    <a:pt x="13766" y="30751"/>
                    <a:pt x="13346" y="31049"/>
                    <a:pt x="12155" y="31981"/>
                  </a:cubicBezTo>
                  <a:cubicBezTo>
                    <a:pt x="11268" y="32691"/>
                    <a:pt x="10026" y="33785"/>
                    <a:pt x="9405" y="34376"/>
                  </a:cubicBezTo>
                  <a:cubicBezTo>
                    <a:pt x="8624" y="35133"/>
                    <a:pt x="8373" y="35360"/>
                    <a:pt x="8153" y="35360"/>
                  </a:cubicBezTo>
                  <a:cubicBezTo>
                    <a:pt x="8097" y="35360"/>
                    <a:pt x="8044" y="35346"/>
                    <a:pt x="7985" y="35323"/>
                  </a:cubicBezTo>
                  <a:cubicBezTo>
                    <a:pt x="7887" y="35274"/>
                    <a:pt x="7763" y="35252"/>
                    <a:pt x="7646" y="35252"/>
                  </a:cubicBezTo>
                  <a:cubicBezTo>
                    <a:pt x="7550" y="35252"/>
                    <a:pt x="7460" y="35266"/>
                    <a:pt x="7394" y="35293"/>
                  </a:cubicBezTo>
                  <a:cubicBezTo>
                    <a:pt x="6980" y="35441"/>
                    <a:pt x="5324" y="37422"/>
                    <a:pt x="3815" y="39611"/>
                  </a:cubicBezTo>
                  <a:cubicBezTo>
                    <a:pt x="2802" y="41085"/>
                    <a:pt x="2488" y="41500"/>
                    <a:pt x="2301" y="41500"/>
                  </a:cubicBezTo>
                  <a:cubicBezTo>
                    <a:pt x="2248" y="41500"/>
                    <a:pt x="2205" y="41467"/>
                    <a:pt x="2159" y="41415"/>
                  </a:cubicBezTo>
                  <a:cubicBezTo>
                    <a:pt x="2041" y="41296"/>
                    <a:pt x="1804" y="41178"/>
                    <a:pt x="1686" y="41178"/>
                  </a:cubicBezTo>
                  <a:cubicBezTo>
                    <a:pt x="1420" y="41178"/>
                    <a:pt x="769" y="41858"/>
                    <a:pt x="1" y="42923"/>
                  </a:cubicBezTo>
                  <a:lnTo>
                    <a:pt x="976" y="42923"/>
                  </a:lnTo>
                  <a:cubicBezTo>
                    <a:pt x="1213" y="42597"/>
                    <a:pt x="1390" y="42361"/>
                    <a:pt x="1450" y="42361"/>
                  </a:cubicBezTo>
                  <a:cubicBezTo>
                    <a:pt x="1452" y="42359"/>
                    <a:pt x="1454" y="42358"/>
                    <a:pt x="1456" y="42358"/>
                  </a:cubicBezTo>
                  <a:cubicBezTo>
                    <a:pt x="1490" y="42358"/>
                    <a:pt x="1570" y="42553"/>
                    <a:pt x="1597" y="42775"/>
                  </a:cubicBezTo>
                  <a:cubicBezTo>
                    <a:pt x="1627" y="42834"/>
                    <a:pt x="1627" y="42864"/>
                    <a:pt x="1657" y="42923"/>
                  </a:cubicBezTo>
                  <a:lnTo>
                    <a:pt x="2544" y="42923"/>
                  </a:lnTo>
                  <a:cubicBezTo>
                    <a:pt x="2721" y="42686"/>
                    <a:pt x="3520" y="41592"/>
                    <a:pt x="4348" y="40350"/>
                  </a:cubicBezTo>
                  <a:cubicBezTo>
                    <a:pt x="5649" y="38428"/>
                    <a:pt x="7246" y="36358"/>
                    <a:pt x="7423" y="36269"/>
                  </a:cubicBezTo>
                  <a:cubicBezTo>
                    <a:pt x="7453" y="36269"/>
                    <a:pt x="7571" y="36387"/>
                    <a:pt x="7660" y="36535"/>
                  </a:cubicBezTo>
                  <a:cubicBezTo>
                    <a:pt x="7746" y="36650"/>
                    <a:pt x="7826" y="36715"/>
                    <a:pt x="7930" y="36715"/>
                  </a:cubicBezTo>
                  <a:cubicBezTo>
                    <a:pt x="8149" y="36715"/>
                    <a:pt x="8477" y="36428"/>
                    <a:pt x="9198" y="35707"/>
                  </a:cubicBezTo>
                  <a:cubicBezTo>
                    <a:pt x="10203" y="34731"/>
                    <a:pt x="13486" y="31863"/>
                    <a:pt x="13722" y="31774"/>
                  </a:cubicBezTo>
                  <a:cubicBezTo>
                    <a:pt x="13737" y="31769"/>
                    <a:pt x="13753" y="31766"/>
                    <a:pt x="13768" y="31766"/>
                  </a:cubicBezTo>
                  <a:cubicBezTo>
                    <a:pt x="13840" y="31766"/>
                    <a:pt x="13905" y="31824"/>
                    <a:pt x="13929" y="31922"/>
                  </a:cubicBezTo>
                  <a:cubicBezTo>
                    <a:pt x="13978" y="32038"/>
                    <a:pt x="14067" y="32100"/>
                    <a:pt x="14217" y="32100"/>
                  </a:cubicBezTo>
                  <a:cubicBezTo>
                    <a:pt x="14524" y="32100"/>
                    <a:pt x="15084" y="31838"/>
                    <a:pt x="16058" y="31242"/>
                  </a:cubicBezTo>
                  <a:cubicBezTo>
                    <a:pt x="16857" y="30768"/>
                    <a:pt x="17892" y="30177"/>
                    <a:pt x="18424" y="29940"/>
                  </a:cubicBezTo>
                  <a:lnTo>
                    <a:pt x="19370" y="29467"/>
                  </a:lnTo>
                  <a:lnTo>
                    <a:pt x="19577" y="29852"/>
                  </a:lnTo>
                  <a:lnTo>
                    <a:pt x="19784" y="30266"/>
                  </a:lnTo>
                  <a:lnTo>
                    <a:pt x="22150" y="29349"/>
                  </a:lnTo>
                  <a:cubicBezTo>
                    <a:pt x="23643" y="28775"/>
                    <a:pt x="24207" y="28560"/>
                    <a:pt x="24451" y="28560"/>
                  </a:cubicBezTo>
                  <a:cubicBezTo>
                    <a:pt x="24584" y="28560"/>
                    <a:pt x="24622" y="28624"/>
                    <a:pt x="24664" y="28728"/>
                  </a:cubicBezTo>
                  <a:cubicBezTo>
                    <a:pt x="24723" y="28905"/>
                    <a:pt x="24864" y="28994"/>
                    <a:pt x="25193" y="28994"/>
                  </a:cubicBezTo>
                  <a:cubicBezTo>
                    <a:pt x="25522" y="28994"/>
                    <a:pt x="26039" y="28905"/>
                    <a:pt x="26852" y="28728"/>
                  </a:cubicBezTo>
                  <a:cubicBezTo>
                    <a:pt x="27900" y="28466"/>
                    <a:pt x="28622" y="28340"/>
                    <a:pt x="29092" y="28340"/>
                  </a:cubicBezTo>
                  <a:cubicBezTo>
                    <a:pt x="29472" y="28340"/>
                    <a:pt x="29688" y="28422"/>
                    <a:pt x="29780" y="28580"/>
                  </a:cubicBezTo>
                  <a:cubicBezTo>
                    <a:pt x="30017" y="29083"/>
                    <a:pt x="30549" y="29172"/>
                    <a:pt x="32826" y="29201"/>
                  </a:cubicBezTo>
                  <a:cubicBezTo>
                    <a:pt x="35724" y="29201"/>
                    <a:pt x="36404" y="29260"/>
                    <a:pt x="37558" y="29497"/>
                  </a:cubicBezTo>
                  <a:cubicBezTo>
                    <a:pt x="38386" y="29674"/>
                    <a:pt x="38563" y="29763"/>
                    <a:pt x="38622" y="30088"/>
                  </a:cubicBezTo>
                  <a:cubicBezTo>
                    <a:pt x="38711" y="30650"/>
                    <a:pt x="39421" y="30975"/>
                    <a:pt x="41017" y="31182"/>
                  </a:cubicBezTo>
                  <a:cubicBezTo>
                    <a:pt x="41816" y="31271"/>
                    <a:pt x="42999" y="31449"/>
                    <a:pt x="43679" y="31537"/>
                  </a:cubicBezTo>
                  <a:cubicBezTo>
                    <a:pt x="44862" y="31744"/>
                    <a:pt x="44891" y="31774"/>
                    <a:pt x="44773" y="32188"/>
                  </a:cubicBezTo>
                  <a:cubicBezTo>
                    <a:pt x="44655" y="32750"/>
                    <a:pt x="44832" y="32839"/>
                    <a:pt x="47583" y="33400"/>
                  </a:cubicBezTo>
                  <a:cubicBezTo>
                    <a:pt x="49593" y="33814"/>
                    <a:pt x="49978" y="33933"/>
                    <a:pt x="50126" y="34288"/>
                  </a:cubicBezTo>
                  <a:cubicBezTo>
                    <a:pt x="50244" y="34524"/>
                    <a:pt x="50510" y="34731"/>
                    <a:pt x="50836" y="34790"/>
                  </a:cubicBezTo>
                  <a:cubicBezTo>
                    <a:pt x="51338" y="34938"/>
                    <a:pt x="51338" y="34938"/>
                    <a:pt x="51013" y="35116"/>
                  </a:cubicBezTo>
                  <a:cubicBezTo>
                    <a:pt x="50931" y="35157"/>
                    <a:pt x="50644" y="35179"/>
                    <a:pt x="50234" y="35179"/>
                  </a:cubicBezTo>
                  <a:cubicBezTo>
                    <a:pt x="49761" y="35179"/>
                    <a:pt x="49122" y="35149"/>
                    <a:pt x="48440" y="35086"/>
                  </a:cubicBezTo>
                  <a:cubicBezTo>
                    <a:pt x="47706" y="35014"/>
                    <a:pt x="47037" y="34975"/>
                    <a:pt x="46610" y="34975"/>
                  </a:cubicBezTo>
                  <a:cubicBezTo>
                    <a:pt x="46332" y="34975"/>
                    <a:pt x="46157" y="34992"/>
                    <a:pt x="46134" y="35027"/>
                  </a:cubicBezTo>
                  <a:cubicBezTo>
                    <a:pt x="46104" y="35145"/>
                    <a:pt x="46134" y="35204"/>
                    <a:pt x="46252" y="35204"/>
                  </a:cubicBezTo>
                  <a:cubicBezTo>
                    <a:pt x="46341" y="35204"/>
                    <a:pt x="47257" y="35293"/>
                    <a:pt x="48322" y="35382"/>
                  </a:cubicBezTo>
                  <a:cubicBezTo>
                    <a:pt x="50067" y="35530"/>
                    <a:pt x="50214" y="35589"/>
                    <a:pt x="49889" y="35825"/>
                  </a:cubicBezTo>
                  <a:cubicBezTo>
                    <a:pt x="49746" y="35925"/>
                    <a:pt x="49548" y="35977"/>
                    <a:pt x="49158" y="35977"/>
                  </a:cubicBezTo>
                  <a:cubicBezTo>
                    <a:pt x="48740" y="35977"/>
                    <a:pt x="48104" y="35918"/>
                    <a:pt x="47080" y="35796"/>
                  </a:cubicBezTo>
                  <a:cubicBezTo>
                    <a:pt x="45861" y="35663"/>
                    <a:pt x="44833" y="35555"/>
                    <a:pt x="44589" y="35555"/>
                  </a:cubicBezTo>
                  <a:cubicBezTo>
                    <a:pt x="44561" y="35555"/>
                    <a:pt x="44543" y="35556"/>
                    <a:pt x="44537" y="35559"/>
                  </a:cubicBezTo>
                  <a:cubicBezTo>
                    <a:pt x="44477" y="35559"/>
                    <a:pt x="44477" y="35648"/>
                    <a:pt x="44507" y="35737"/>
                  </a:cubicBezTo>
                  <a:cubicBezTo>
                    <a:pt x="44537" y="35796"/>
                    <a:pt x="45542" y="35973"/>
                    <a:pt x="46725" y="36121"/>
                  </a:cubicBezTo>
                  <a:cubicBezTo>
                    <a:pt x="48765" y="36358"/>
                    <a:pt x="48825" y="36387"/>
                    <a:pt x="48351" y="36624"/>
                  </a:cubicBezTo>
                  <a:cubicBezTo>
                    <a:pt x="48135" y="36717"/>
                    <a:pt x="47886" y="36761"/>
                    <a:pt x="47504" y="36761"/>
                  </a:cubicBezTo>
                  <a:cubicBezTo>
                    <a:pt x="47155" y="36761"/>
                    <a:pt x="46694" y="36724"/>
                    <a:pt x="46045" y="36653"/>
                  </a:cubicBezTo>
                  <a:cubicBezTo>
                    <a:pt x="45235" y="36571"/>
                    <a:pt x="44725" y="36527"/>
                    <a:pt x="44419" y="36527"/>
                  </a:cubicBezTo>
                  <a:cubicBezTo>
                    <a:pt x="44066" y="36527"/>
                    <a:pt x="43986" y="36586"/>
                    <a:pt x="44034" y="36712"/>
                  </a:cubicBezTo>
                  <a:cubicBezTo>
                    <a:pt x="44063" y="36772"/>
                    <a:pt x="44832" y="36890"/>
                    <a:pt x="45779" y="36979"/>
                  </a:cubicBezTo>
                  <a:cubicBezTo>
                    <a:pt x="47257" y="37097"/>
                    <a:pt x="47405" y="37156"/>
                    <a:pt x="46962" y="37304"/>
                  </a:cubicBezTo>
                  <a:cubicBezTo>
                    <a:pt x="46815" y="37371"/>
                    <a:pt x="46590" y="37401"/>
                    <a:pt x="46288" y="37401"/>
                  </a:cubicBezTo>
                  <a:cubicBezTo>
                    <a:pt x="45919" y="37401"/>
                    <a:pt x="45434" y="37356"/>
                    <a:pt x="44832" y="37274"/>
                  </a:cubicBezTo>
                  <a:cubicBezTo>
                    <a:pt x="43960" y="37156"/>
                    <a:pt x="43502" y="37097"/>
                    <a:pt x="43272" y="37097"/>
                  </a:cubicBezTo>
                  <a:cubicBezTo>
                    <a:pt x="43043" y="37097"/>
                    <a:pt x="43043" y="37156"/>
                    <a:pt x="43088" y="37274"/>
                  </a:cubicBezTo>
                  <a:cubicBezTo>
                    <a:pt x="43117" y="37334"/>
                    <a:pt x="43768" y="37481"/>
                    <a:pt x="44566" y="37600"/>
                  </a:cubicBezTo>
                  <a:cubicBezTo>
                    <a:pt x="46105" y="37805"/>
                    <a:pt x="46106" y="37982"/>
                    <a:pt x="45172" y="37982"/>
                  </a:cubicBezTo>
                  <a:cubicBezTo>
                    <a:pt x="44760" y="37982"/>
                    <a:pt x="44166" y="37947"/>
                    <a:pt x="43442" y="37866"/>
                  </a:cubicBezTo>
                  <a:cubicBezTo>
                    <a:pt x="41698" y="37659"/>
                    <a:pt x="41491" y="37629"/>
                    <a:pt x="41786" y="37393"/>
                  </a:cubicBezTo>
                  <a:cubicBezTo>
                    <a:pt x="41964" y="37274"/>
                    <a:pt x="42289" y="37067"/>
                    <a:pt x="42496" y="36979"/>
                  </a:cubicBezTo>
                  <a:cubicBezTo>
                    <a:pt x="42733" y="36890"/>
                    <a:pt x="42910" y="36742"/>
                    <a:pt x="42940" y="36624"/>
                  </a:cubicBezTo>
                  <a:cubicBezTo>
                    <a:pt x="42950" y="36574"/>
                    <a:pt x="42930" y="36548"/>
                    <a:pt x="42875" y="36548"/>
                  </a:cubicBezTo>
                  <a:cubicBezTo>
                    <a:pt x="42766" y="36548"/>
                    <a:pt x="42516" y="36653"/>
                    <a:pt x="42082" y="36890"/>
                  </a:cubicBezTo>
                  <a:cubicBezTo>
                    <a:pt x="41579" y="37127"/>
                    <a:pt x="41047" y="37422"/>
                    <a:pt x="40870" y="37511"/>
                  </a:cubicBezTo>
                  <a:cubicBezTo>
                    <a:pt x="40692" y="37570"/>
                    <a:pt x="40515" y="37718"/>
                    <a:pt x="40485" y="37807"/>
                  </a:cubicBezTo>
                  <a:cubicBezTo>
                    <a:pt x="40366" y="38020"/>
                    <a:pt x="39829" y="38158"/>
                    <a:pt x="39193" y="38158"/>
                  </a:cubicBezTo>
                  <a:cubicBezTo>
                    <a:pt x="39036" y="38158"/>
                    <a:pt x="38874" y="38149"/>
                    <a:pt x="38711" y="38132"/>
                  </a:cubicBezTo>
                  <a:cubicBezTo>
                    <a:pt x="38434" y="38097"/>
                    <a:pt x="38167" y="38083"/>
                    <a:pt x="37975" y="38083"/>
                  </a:cubicBezTo>
                  <a:cubicBezTo>
                    <a:pt x="37840" y="38083"/>
                    <a:pt x="37742" y="38090"/>
                    <a:pt x="37705" y="38102"/>
                  </a:cubicBezTo>
                  <a:cubicBezTo>
                    <a:pt x="37351" y="38221"/>
                    <a:pt x="37676" y="38398"/>
                    <a:pt x="38356" y="38457"/>
                  </a:cubicBezTo>
                  <a:lnTo>
                    <a:pt x="39095" y="38546"/>
                  </a:lnTo>
                  <a:lnTo>
                    <a:pt x="38740" y="38783"/>
                  </a:lnTo>
                  <a:cubicBezTo>
                    <a:pt x="38559" y="38910"/>
                    <a:pt x="38310" y="38970"/>
                    <a:pt x="37815" y="38970"/>
                  </a:cubicBezTo>
                  <a:cubicBezTo>
                    <a:pt x="37505" y="38970"/>
                    <a:pt x="37099" y="38946"/>
                    <a:pt x="36552" y="38901"/>
                  </a:cubicBezTo>
                  <a:cubicBezTo>
                    <a:pt x="35369" y="38812"/>
                    <a:pt x="34837" y="38723"/>
                    <a:pt x="35014" y="38605"/>
                  </a:cubicBezTo>
                  <a:cubicBezTo>
                    <a:pt x="35340" y="38428"/>
                    <a:pt x="35362" y="38339"/>
                    <a:pt x="35059" y="38339"/>
                  </a:cubicBezTo>
                  <a:cubicBezTo>
                    <a:pt x="34756" y="38339"/>
                    <a:pt x="34127" y="38428"/>
                    <a:pt x="33151" y="38605"/>
                  </a:cubicBezTo>
                  <a:cubicBezTo>
                    <a:pt x="32251" y="38767"/>
                    <a:pt x="31712" y="38842"/>
                    <a:pt x="31482" y="38842"/>
                  </a:cubicBezTo>
                  <a:cubicBezTo>
                    <a:pt x="31334" y="38842"/>
                    <a:pt x="31314" y="38811"/>
                    <a:pt x="31406" y="38753"/>
                  </a:cubicBezTo>
                  <a:cubicBezTo>
                    <a:pt x="31673" y="38546"/>
                    <a:pt x="35458" y="37688"/>
                    <a:pt x="36789" y="37511"/>
                  </a:cubicBezTo>
                  <a:cubicBezTo>
                    <a:pt x="37055" y="37481"/>
                    <a:pt x="37114" y="37422"/>
                    <a:pt x="37025" y="37304"/>
                  </a:cubicBezTo>
                  <a:cubicBezTo>
                    <a:pt x="37003" y="37281"/>
                    <a:pt x="36934" y="37270"/>
                    <a:pt x="36822" y="37270"/>
                  </a:cubicBezTo>
                  <a:cubicBezTo>
                    <a:pt x="36498" y="37270"/>
                    <a:pt x="35813" y="37364"/>
                    <a:pt x="34866" y="37541"/>
                  </a:cubicBezTo>
                  <a:cubicBezTo>
                    <a:pt x="34052" y="37717"/>
                    <a:pt x="33385" y="37811"/>
                    <a:pt x="33134" y="37811"/>
                  </a:cubicBezTo>
                  <a:cubicBezTo>
                    <a:pt x="33047" y="37811"/>
                    <a:pt x="33010" y="37800"/>
                    <a:pt x="33033" y="37777"/>
                  </a:cubicBezTo>
                  <a:cubicBezTo>
                    <a:pt x="33151" y="37688"/>
                    <a:pt x="34334" y="37393"/>
                    <a:pt x="35635" y="37097"/>
                  </a:cubicBezTo>
                  <a:cubicBezTo>
                    <a:pt x="36966" y="36801"/>
                    <a:pt x="38060" y="36535"/>
                    <a:pt x="38060" y="36505"/>
                  </a:cubicBezTo>
                  <a:cubicBezTo>
                    <a:pt x="38124" y="36403"/>
                    <a:pt x="38049" y="36350"/>
                    <a:pt x="37833" y="36350"/>
                  </a:cubicBezTo>
                  <a:cubicBezTo>
                    <a:pt x="37550" y="36350"/>
                    <a:pt x="37026" y="36440"/>
                    <a:pt x="36256" y="36624"/>
                  </a:cubicBezTo>
                  <a:cubicBezTo>
                    <a:pt x="35399" y="36831"/>
                    <a:pt x="34600" y="36979"/>
                    <a:pt x="34512" y="36979"/>
                  </a:cubicBezTo>
                  <a:cubicBezTo>
                    <a:pt x="34423" y="36949"/>
                    <a:pt x="35133" y="36417"/>
                    <a:pt x="36138" y="35737"/>
                  </a:cubicBezTo>
                  <a:cubicBezTo>
                    <a:pt x="37114" y="35086"/>
                    <a:pt x="37912" y="34495"/>
                    <a:pt x="37942" y="34435"/>
                  </a:cubicBezTo>
                  <a:cubicBezTo>
                    <a:pt x="37991" y="34337"/>
                    <a:pt x="37990" y="34284"/>
                    <a:pt x="37927" y="34284"/>
                  </a:cubicBezTo>
                  <a:cubicBezTo>
                    <a:pt x="37762" y="34284"/>
                    <a:pt x="37177" y="34639"/>
                    <a:pt x="35961" y="35470"/>
                  </a:cubicBezTo>
                  <a:cubicBezTo>
                    <a:pt x="33329" y="37245"/>
                    <a:pt x="30608" y="38901"/>
                    <a:pt x="29750" y="39197"/>
                  </a:cubicBezTo>
                  <a:cubicBezTo>
                    <a:pt x="29336" y="39374"/>
                    <a:pt x="28982" y="39551"/>
                    <a:pt x="28982" y="39670"/>
                  </a:cubicBezTo>
                  <a:cubicBezTo>
                    <a:pt x="28952" y="39758"/>
                    <a:pt x="28627" y="39965"/>
                    <a:pt x="28272" y="40084"/>
                  </a:cubicBezTo>
                  <a:cubicBezTo>
                    <a:pt x="27917" y="40202"/>
                    <a:pt x="27532" y="40439"/>
                    <a:pt x="27414" y="40557"/>
                  </a:cubicBezTo>
                  <a:cubicBezTo>
                    <a:pt x="27296" y="40675"/>
                    <a:pt x="26616" y="41178"/>
                    <a:pt x="25847" y="41651"/>
                  </a:cubicBezTo>
                  <a:cubicBezTo>
                    <a:pt x="25433" y="41917"/>
                    <a:pt x="24782" y="42390"/>
                    <a:pt x="24072" y="42923"/>
                  </a:cubicBezTo>
                  <a:lnTo>
                    <a:pt x="24605" y="42923"/>
                  </a:lnTo>
                  <a:cubicBezTo>
                    <a:pt x="24901" y="42686"/>
                    <a:pt x="25226" y="42450"/>
                    <a:pt x="25492" y="42272"/>
                  </a:cubicBezTo>
                  <a:cubicBezTo>
                    <a:pt x="27473" y="40882"/>
                    <a:pt x="28775" y="40291"/>
                    <a:pt x="30726" y="39936"/>
                  </a:cubicBezTo>
                  <a:cubicBezTo>
                    <a:pt x="32146" y="39640"/>
                    <a:pt x="32560" y="39492"/>
                    <a:pt x="32264" y="39344"/>
                  </a:cubicBezTo>
                  <a:cubicBezTo>
                    <a:pt x="32252" y="39341"/>
                    <a:pt x="32232" y="39339"/>
                    <a:pt x="32204" y="39339"/>
                  </a:cubicBezTo>
                  <a:cubicBezTo>
                    <a:pt x="32018" y="39339"/>
                    <a:pt x="31494" y="39419"/>
                    <a:pt x="30904" y="39522"/>
                  </a:cubicBezTo>
                  <a:cubicBezTo>
                    <a:pt x="30479" y="39614"/>
                    <a:pt x="30169" y="39660"/>
                    <a:pt x="30047" y="39660"/>
                  </a:cubicBezTo>
                  <a:cubicBezTo>
                    <a:pt x="29974" y="39660"/>
                    <a:pt x="29968" y="39644"/>
                    <a:pt x="30046" y="39611"/>
                  </a:cubicBezTo>
                  <a:cubicBezTo>
                    <a:pt x="30709" y="39330"/>
                    <a:pt x="33548" y="38830"/>
                    <a:pt x="34318" y="38830"/>
                  </a:cubicBezTo>
                  <a:cubicBezTo>
                    <a:pt x="34441" y="38830"/>
                    <a:pt x="34512" y="38843"/>
                    <a:pt x="34512" y="38871"/>
                  </a:cubicBezTo>
                  <a:cubicBezTo>
                    <a:pt x="34512" y="38990"/>
                    <a:pt x="35162" y="39108"/>
                    <a:pt x="36108" y="39197"/>
                  </a:cubicBezTo>
                  <a:cubicBezTo>
                    <a:pt x="37986" y="39367"/>
                    <a:pt x="37813" y="39618"/>
                    <a:pt x="36368" y="39618"/>
                  </a:cubicBezTo>
                  <a:cubicBezTo>
                    <a:pt x="36061" y="39618"/>
                    <a:pt x="35696" y="39607"/>
                    <a:pt x="35280" y="39581"/>
                  </a:cubicBezTo>
                  <a:cubicBezTo>
                    <a:pt x="34822" y="39551"/>
                    <a:pt x="34441" y="39538"/>
                    <a:pt x="34142" y="39538"/>
                  </a:cubicBezTo>
                  <a:cubicBezTo>
                    <a:pt x="32973" y="39538"/>
                    <a:pt x="33071" y="39735"/>
                    <a:pt x="34837" y="39877"/>
                  </a:cubicBezTo>
                  <a:lnTo>
                    <a:pt x="36463" y="39995"/>
                  </a:lnTo>
                  <a:lnTo>
                    <a:pt x="35961" y="40320"/>
                  </a:lnTo>
                  <a:cubicBezTo>
                    <a:pt x="35644" y="40501"/>
                    <a:pt x="35380" y="40578"/>
                    <a:pt x="34930" y="40578"/>
                  </a:cubicBezTo>
                  <a:cubicBezTo>
                    <a:pt x="34791" y="40578"/>
                    <a:pt x="34634" y="40571"/>
                    <a:pt x="34452" y="40557"/>
                  </a:cubicBezTo>
                  <a:cubicBezTo>
                    <a:pt x="34095" y="40526"/>
                    <a:pt x="33836" y="40510"/>
                    <a:pt x="33655" y="40510"/>
                  </a:cubicBezTo>
                  <a:cubicBezTo>
                    <a:pt x="33310" y="40510"/>
                    <a:pt x="33241" y="40569"/>
                    <a:pt x="33299" y="40705"/>
                  </a:cubicBezTo>
                  <a:cubicBezTo>
                    <a:pt x="33329" y="40793"/>
                    <a:pt x="33565" y="40853"/>
                    <a:pt x="33861" y="40853"/>
                  </a:cubicBezTo>
                  <a:cubicBezTo>
                    <a:pt x="34600" y="40882"/>
                    <a:pt x="34541" y="41119"/>
                    <a:pt x="33743" y="41415"/>
                  </a:cubicBezTo>
                  <a:cubicBezTo>
                    <a:pt x="33356" y="41543"/>
                    <a:pt x="32768" y="41627"/>
                    <a:pt x="32095" y="41627"/>
                  </a:cubicBezTo>
                  <a:cubicBezTo>
                    <a:pt x="31996" y="41627"/>
                    <a:pt x="31894" y="41625"/>
                    <a:pt x="31791" y="41622"/>
                  </a:cubicBezTo>
                  <a:cubicBezTo>
                    <a:pt x="31592" y="41613"/>
                    <a:pt x="31395" y="41609"/>
                    <a:pt x="31213" y="41609"/>
                  </a:cubicBezTo>
                  <a:cubicBezTo>
                    <a:pt x="30775" y="41609"/>
                    <a:pt x="30425" y="41630"/>
                    <a:pt x="30342" y="41651"/>
                  </a:cubicBezTo>
                  <a:cubicBezTo>
                    <a:pt x="29928" y="41829"/>
                    <a:pt x="30401" y="41947"/>
                    <a:pt x="31406" y="41947"/>
                  </a:cubicBezTo>
                  <a:cubicBezTo>
                    <a:pt x="32589" y="41947"/>
                    <a:pt x="32560" y="42095"/>
                    <a:pt x="31288" y="42745"/>
                  </a:cubicBezTo>
                  <a:cubicBezTo>
                    <a:pt x="31199" y="42775"/>
                    <a:pt x="31052" y="42834"/>
                    <a:pt x="30815" y="42923"/>
                  </a:cubicBezTo>
                  <a:lnTo>
                    <a:pt x="47523" y="42923"/>
                  </a:lnTo>
                  <a:cubicBezTo>
                    <a:pt x="48913" y="41829"/>
                    <a:pt x="49357" y="41533"/>
                    <a:pt x="49623" y="41533"/>
                  </a:cubicBezTo>
                  <a:cubicBezTo>
                    <a:pt x="49860" y="41533"/>
                    <a:pt x="50629" y="41326"/>
                    <a:pt x="51338" y="41060"/>
                  </a:cubicBezTo>
                  <a:cubicBezTo>
                    <a:pt x="52846" y="40498"/>
                    <a:pt x="54650" y="40054"/>
                    <a:pt x="56809" y="39729"/>
                  </a:cubicBezTo>
                  <a:cubicBezTo>
                    <a:pt x="57667" y="39581"/>
                    <a:pt x="58436" y="39463"/>
                    <a:pt x="58465" y="39463"/>
                  </a:cubicBezTo>
                  <a:cubicBezTo>
                    <a:pt x="58524" y="39463"/>
                    <a:pt x="58554" y="39404"/>
                    <a:pt x="58554" y="39285"/>
                  </a:cubicBezTo>
                  <a:cubicBezTo>
                    <a:pt x="58559" y="39233"/>
                    <a:pt x="58455" y="39209"/>
                    <a:pt x="58268" y="39209"/>
                  </a:cubicBezTo>
                  <a:cubicBezTo>
                    <a:pt x="57300" y="39209"/>
                    <a:pt x="54090" y="39853"/>
                    <a:pt x="52107" y="40498"/>
                  </a:cubicBezTo>
                  <a:cubicBezTo>
                    <a:pt x="51008" y="40846"/>
                    <a:pt x="50079" y="41097"/>
                    <a:pt x="49893" y="41097"/>
                  </a:cubicBezTo>
                  <a:cubicBezTo>
                    <a:pt x="49874" y="41097"/>
                    <a:pt x="49862" y="41095"/>
                    <a:pt x="49860" y="41089"/>
                  </a:cubicBezTo>
                  <a:cubicBezTo>
                    <a:pt x="49830" y="41030"/>
                    <a:pt x="50451" y="40498"/>
                    <a:pt x="51220" y="39877"/>
                  </a:cubicBezTo>
                  <a:lnTo>
                    <a:pt x="52580" y="38753"/>
                  </a:lnTo>
                  <a:lnTo>
                    <a:pt x="61068" y="35559"/>
                  </a:lnTo>
                  <a:cubicBezTo>
                    <a:pt x="65740" y="33785"/>
                    <a:pt x="69555" y="32306"/>
                    <a:pt x="69525" y="32247"/>
                  </a:cubicBezTo>
                  <a:cubicBezTo>
                    <a:pt x="69515" y="32220"/>
                    <a:pt x="69478" y="32207"/>
                    <a:pt x="69411" y="32207"/>
                  </a:cubicBezTo>
                  <a:cubicBezTo>
                    <a:pt x="68880" y="32207"/>
                    <a:pt x="66466" y="33069"/>
                    <a:pt x="60535" y="35352"/>
                  </a:cubicBezTo>
                  <a:lnTo>
                    <a:pt x="53379" y="38132"/>
                  </a:lnTo>
                  <a:lnTo>
                    <a:pt x="55183" y="36476"/>
                  </a:lnTo>
                  <a:cubicBezTo>
                    <a:pt x="56188" y="35559"/>
                    <a:pt x="57460" y="34347"/>
                    <a:pt x="58022" y="33785"/>
                  </a:cubicBezTo>
                  <a:lnTo>
                    <a:pt x="59086" y="32779"/>
                  </a:lnTo>
                  <a:lnTo>
                    <a:pt x="62990" y="31242"/>
                  </a:lnTo>
                  <a:cubicBezTo>
                    <a:pt x="65149" y="30414"/>
                    <a:pt x="66893" y="29645"/>
                    <a:pt x="66864" y="29586"/>
                  </a:cubicBezTo>
                  <a:cubicBezTo>
                    <a:pt x="66861" y="29579"/>
                    <a:pt x="66850" y="29575"/>
                    <a:pt x="66830" y="29575"/>
                  </a:cubicBezTo>
                  <a:cubicBezTo>
                    <a:pt x="66591" y="29575"/>
                    <a:pt x="65121" y="30054"/>
                    <a:pt x="63374" y="30709"/>
                  </a:cubicBezTo>
                  <a:lnTo>
                    <a:pt x="59944" y="31951"/>
                  </a:lnTo>
                  <a:lnTo>
                    <a:pt x="60979" y="30887"/>
                  </a:lnTo>
                  <a:cubicBezTo>
                    <a:pt x="61984" y="29852"/>
                    <a:pt x="62043" y="29822"/>
                    <a:pt x="65119" y="28284"/>
                  </a:cubicBezTo>
                  <a:cubicBezTo>
                    <a:pt x="66834" y="27456"/>
                    <a:pt x="69437" y="26214"/>
                    <a:pt x="70886" y="25564"/>
                  </a:cubicBezTo>
                  <a:cubicBezTo>
                    <a:pt x="72364" y="24913"/>
                    <a:pt x="73606" y="24292"/>
                    <a:pt x="73636" y="24174"/>
                  </a:cubicBezTo>
                  <a:cubicBezTo>
                    <a:pt x="73646" y="24156"/>
                    <a:pt x="73636" y="24147"/>
                    <a:pt x="73609" y="24147"/>
                  </a:cubicBezTo>
                  <a:cubicBezTo>
                    <a:pt x="73143" y="24147"/>
                    <a:pt x="67489" y="26674"/>
                    <a:pt x="64025" y="28462"/>
                  </a:cubicBezTo>
                  <a:cubicBezTo>
                    <a:pt x="63433" y="28787"/>
                    <a:pt x="62901" y="29024"/>
                    <a:pt x="62871" y="29024"/>
                  </a:cubicBezTo>
                  <a:cubicBezTo>
                    <a:pt x="62842" y="29024"/>
                    <a:pt x="63818" y="27900"/>
                    <a:pt x="65030" y="26540"/>
                  </a:cubicBezTo>
                  <a:lnTo>
                    <a:pt x="67219" y="24085"/>
                  </a:lnTo>
                  <a:lnTo>
                    <a:pt x="69230" y="23168"/>
                  </a:lnTo>
                  <a:cubicBezTo>
                    <a:pt x="71566" y="22074"/>
                    <a:pt x="71891" y="21926"/>
                    <a:pt x="71802" y="21719"/>
                  </a:cubicBezTo>
                  <a:cubicBezTo>
                    <a:pt x="71790" y="21670"/>
                    <a:pt x="71752" y="21646"/>
                    <a:pt x="71694" y="21646"/>
                  </a:cubicBezTo>
                  <a:cubicBezTo>
                    <a:pt x="71614" y="21646"/>
                    <a:pt x="71497" y="21692"/>
                    <a:pt x="71359" y="21778"/>
                  </a:cubicBezTo>
                  <a:cubicBezTo>
                    <a:pt x="71152" y="21897"/>
                    <a:pt x="70294" y="22311"/>
                    <a:pt x="69407" y="22695"/>
                  </a:cubicBezTo>
                  <a:lnTo>
                    <a:pt x="67810" y="23375"/>
                  </a:lnTo>
                  <a:lnTo>
                    <a:pt x="68756" y="22311"/>
                  </a:lnTo>
                  <a:cubicBezTo>
                    <a:pt x="69466" y="21483"/>
                    <a:pt x="69910" y="21098"/>
                    <a:pt x="70531" y="20803"/>
                  </a:cubicBezTo>
                  <a:cubicBezTo>
                    <a:pt x="72897" y="19620"/>
                    <a:pt x="77066" y="17343"/>
                    <a:pt x="77007" y="17254"/>
                  </a:cubicBezTo>
                  <a:cubicBezTo>
                    <a:pt x="76995" y="17211"/>
                    <a:pt x="76966" y="17186"/>
                    <a:pt x="76904" y="17186"/>
                  </a:cubicBezTo>
                  <a:cubicBezTo>
                    <a:pt x="76668" y="17186"/>
                    <a:pt x="75956" y="17549"/>
                    <a:pt x="73872" y="18673"/>
                  </a:cubicBezTo>
                  <a:cubicBezTo>
                    <a:pt x="71517" y="19963"/>
                    <a:pt x="70465" y="20482"/>
                    <a:pt x="70362" y="20482"/>
                  </a:cubicBezTo>
                  <a:cubicBezTo>
                    <a:pt x="70356" y="20482"/>
                    <a:pt x="70353" y="20480"/>
                    <a:pt x="70353" y="20477"/>
                  </a:cubicBezTo>
                  <a:cubicBezTo>
                    <a:pt x="70324" y="20418"/>
                    <a:pt x="73104" y="17017"/>
                    <a:pt x="73488" y="16692"/>
                  </a:cubicBezTo>
                  <a:cubicBezTo>
                    <a:pt x="73725" y="16485"/>
                    <a:pt x="74464" y="16041"/>
                    <a:pt x="75174" y="15716"/>
                  </a:cubicBezTo>
                  <a:cubicBezTo>
                    <a:pt x="75913" y="15391"/>
                    <a:pt x="76504" y="15006"/>
                    <a:pt x="76563" y="14888"/>
                  </a:cubicBezTo>
                  <a:cubicBezTo>
                    <a:pt x="76579" y="14857"/>
                    <a:pt x="76566" y="14840"/>
                    <a:pt x="76520" y="14840"/>
                  </a:cubicBezTo>
                  <a:cubicBezTo>
                    <a:pt x="76395" y="14840"/>
                    <a:pt x="76024" y="14968"/>
                    <a:pt x="75351" y="15273"/>
                  </a:cubicBezTo>
                  <a:lnTo>
                    <a:pt x="74079" y="15864"/>
                  </a:lnTo>
                  <a:lnTo>
                    <a:pt x="74760" y="15036"/>
                  </a:lnTo>
                  <a:cubicBezTo>
                    <a:pt x="75381" y="14267"/>
                    <a:pt x="75647" y="14090"/>
                    <a:pt x="77096" y="13380"/>
                  </a:cubicBezTo>
                  <a:cubicBezTo>
                    <a:pt x="79669" y="12138"/>
                    <a:pt x="79935" y="11990"/>
                    <a:pt x="79876" y="11842"/>
                  </a:cubicBezTo>
                  <a:cubicBezTo>
                    <a:pt x="79858" y="11807"/>
                    <a:pt x="79822" y="11790"/>
                    <a:pt x="79767" y="11790"/>
                  </a:cubicBezTo>
                  <a:cubicBezTo>
                    <a:pt x="79637" y="11790"/>
                    <a:pt x="79400" y="11883"/>
                    <a:pt x="79048" y="12049"/>
                  </a:cubicBezTo>
                  <a:cubicBezTo>
                    <a:pt x="78663" y="12256"/>
                    <a:pt x="77806" y="12641"/>
                    <a:pt x="77185" y="12936"/>
                  </a:cubicBezTo>
                  <a:lnTo>
                    <a:pt x="76031" y="13469"/>
                  </a:lnTo>
                  <a:lnTo>
                    <a:pt x="77539" y="11458"/>
                  </a:lnTo>
                  <a:cubicBezTo>
                    <a:pt x="78367" y="10363"/>
                    <a:pt x="79994" y="8146"/>
                    <a:pt x="81147" y="6549"/>
                  </a:cubicBezTo>
                  <a:cubicBezTo>
                    <a:pt x="82301" y="4952"/>
                    <a:pt x="83395" y="3444"/>
                    <a:pt x="83572" y="3177"/>
                  </a:cubicBezTo>
                  <a:cubicBezTo>
                    <a:pt x="83659" y="3063"/>
                    <a:pt x="83719" y="3011"/>
                    <a:pt x="83756" y="3011"/>
                  </a:cubicBezTo>
                  <a:cubicBezTo>
                    <a:pt x="83998" y="3011"/>
                    <a:pt x="83253" y="5227"/>
                    <a:pt x="82330" y="7022"/>
                  </a:cubicBezTo>
                  <a:cubicBezTo>
                    <a:pt x="81827" y="8086"/>
                    <a:pt x="81206" y="9151"/>
                    <a:pt x="80970" y="9388"/>
                  </a:cubicBezTo>
                  <a:cubicBezTo>
                    <a:pt x="80585" y="9802"/>
                    <a:pt x="80556" y="9890"/>
                    <a:pt x="80792" y="10363"/>
                  </a:cubicBezTo>
                  <a:cubicBezTo>
                    <a:pt x="80940" y="10689"/>
                    <a:pt x="81236" y="10985"/>
                    <a:pt x="81561" y="11132"/>
                  </a:cubicBezTo>
                  <a:lnTo>
                    <a:pt x="82123" y="11399"/>
                  </a:lnTo>
                  <a:lnTo>
                    <a:pt x="81650" y="12286"/>
                  </a:lnTo>
                  <a:cubicBezTo>
                    <a:pt x="81147" y="13262"/>
                    <a:pt x="80349" y="14415"/>
                    <a:pt x="79077" y="16012"/>
                  </a:cubicBezTo>
                  <a:cubicBezTo>
                    <a:pt x="78634" y="16574"/>
                    <a:pt x="78249" y="17136"/>
                    <a:pt x="78249" y="17254"/>
                  </a:cubicBezTo>
                  <a:cubicBezTo>
                    <a:pt x="78249" y="17684"/>
                    <a:pt x="78615" y="18064"/>
                    <a:pt x="79036" y="18064"/>
                  </a:cubicBezTo>
                  <a:cubicBezTo>
                    <a:pt x="79079" y="18064"/>
                    <a:pt x="79122" y="18060"/>
                    <a:pt x="79166" y="18052"/>
                  </a:cubicBezTo>
                  <a:cubicBezTo>
                    <a:pt x="79275" y="18036"/>
                    <a:pt x="79368" y="18026"/>
                    <a:pt x="79445" y="18026"/>
                  </a:cubicBezTo>
                  <a:cubicBezTo>
                    <a:pt x="80062" y="18026"/>
                    <a:pt x="79638" y="18631"/>
                    <a:pt x="77510" y="21128"/>
                  </a:cubicBezTo>
                  <a:cubicBezTo>
                    <a:pt x="76504" y="22311"/>
                    <a:pt x="75558" y="23434"/>
                    <a:pt x="75410" y="23641"/>
                  </a:cubicBezTo>
                  <a:cubicBezTo>
                    <a:pt x="75114" y="24085"/>
                    <a:pt x="75233" y="24410"/>
                    <a:pt x="75795" y="24706"/>
                  </a:cubicBezTo>
                  <a:lnTo>
                    <a:pt x="76238" y="24913"/>
                  </a:lnTo>
                  <a:lnTo>
                    <a:pt x="75883" y="25150"/>
                  </a:lnTo>
                  <a:cubicBezTo>
                    <a:pt x="75524" y="25396"/>
                    <a:pt x="75491" y="25569"/>
                    <a:pt x="75669" y="25569"/>
                  </a:cubicBezTo>
                  <a:cubicBezTo>
                    <a:pt x="75769" y="25569"/>
                    <a:pt x="75936" y="25514"/>
                    <a:pt x="76149" y="25386"/>
                  </a:cubicBezTo>
                  <a:lnTo>
                    <a:pt x="76652" y="25091"/>
                  </a:lnTo>
                  <a:lnTo>
                    <a:pt x="76652" y="25091"/>
                  </a:lnTo>
                  <a:lnTo>
                    <a:pt x="76504" y="25505"/>
                  </a:lnTo>
                  <a:cubicBezTo>
                    <a:pt x="76416" y="25712"/>
                    <a:pt x="76179" y="25948"/>
                    <a:pt x="75972" y="26037"/>
                  </a:cubicBezTo>
                  <a:cubicBezTo>
                    <a:pt x="75795" y="26096"/>
                    <a:pt x="75676" y="26244"/>
                    <a:pt x="75706" y="26362"/>
                  </a:cubicBezTo>
                  <a:cubicBezTo>
                    <a:pt x="75735" y="26451"/>
                    <a:pt x="75233" y="27131"/>
                    <a:pt x="74553" y="27841"/>
                  </a:cubicBezTo>
                  <a:cubicBezTo>
                    <a:pt x="72867" y="29615"/>
                    <a:pt x="72453" y="30236"/>
                    <a:pt x="72660" y="30798"/>
                  </a:cubicBezTo>
                  <a:cubicBezTo>
                    <a:pt x="72749" y="31035"/>
                    <a:pt x="72897" y="31242"/>
                    <a:pt x="73015" y="31242"/>
                  </a:cubicBezTo>
                  <a:cubicBezTo>
                    <a:pt x="73399" y="31330"/>
                    <a:pt x="73251" y="31537"/>
                    <a:pt x="72571" y="31892"/>
                  </a:cubicBezTo>
                  <a:cubicBezTo>
                    <a:pt x="72187" y="32099"/>
                    <a:pt x="71891" y="32336"/>
                    <a:pt x="71921" y="32424"/>
                  </a:cubicBezTo>
                  <a:cubicBezTo>
                    <a:pt x="71945" y="32464"/>
                    <a:pt x="71986" y="32485"/>
                    <a:pt x="72046" y="32485"/>
                  </a:cubicBezTo>
                  <a:cubicBezTo>
                    <a:pt x="72208" y="32485"/>
                    <a:pt x="72510" y="32334"/>
                    <a:pt x="72985" y="32010"/>
                  </a:cubicBezTo>
                  <a:cubicBezTo>
                    <a:pt x="73236" y="31849"/>
                    <a:pt x="73384" y="31775"/>
                    <a:pt x="73438" y="31775"/>
                  </a:cubicBezTo>
                  <a:cubicBezTo>
                    <a:pt x="73564" y="31775"/>
                    <a:pt x="73195" y="32170"/>
                    <a:pt x="72453" y="32809"/>
                  </a:cubicBezTo>
                  <a:cubicBezTo>
                    <a:pt x="70738" y="34228"/>
                    <a:pt x="69969" y="34968"/>
                    <a:pt x="69910" y="35204"/>
                  </a:cubicBezTo>
                  <a:cubicBezTo>
                    <a:pt x="69880" y="35323"/>
                    <a:pt x="69939" y="35618"/>
                    <a:pt x="70028" y="35825"/>
                  </a:cubicBezTo>
                  <a:cubicBezTo>
                    <a:pt x="70146" y="36180"/>
                    <a:pt x="70117" y="36269"/>
                    <a:pt x="69732" y="36387"/>
                  </a:cubicBezTo>
                  <a:cubicBezTo>
                    <a:pt x="69496" y="36476"/>
                    <a:pt x="69289" y="36653"/>
                    <a:pt x="69259" y="36742"/>
                  </a:cubicBezTo>
                  <a:cubicBezTo>
                    <a:pt x="69259" y="36791"/>
                    <a:pt x="69300" y="36815"/>
                    <a:pt x="69378" y="36815"/>
                  </a:cubicBezTo>
                  <a:cubicBezTo>
                    <a:pt x="69488" y="36815"/>
                    <a:pt x="69669" y="36769"/>
                    <a:pt x="69910" y="36683"/>
                  </a:cubicBezTo>
                  <a:cubicBezTo>
                    <a:pt x="70173" y="36573"/>
                    <a:pt x="70436" y="36512"/>
                    <a:pt x="70591" y="36512"/>
                  </a:cubicBezTo>
                  <a:cubicBezTo>
                    <a:pt x="70645" y="36512"/>
                    <a:pt x="70685" y="36520"/>
                    <a:pt x="70708" y="36535"/>
                  </a:cubicBezTo>
                  <a:cubicBezTo>
                    <a:pt x="71063" y="36831"/>
                    <a:pt x="67928" y="39433"/>
                    <a:pt x="64114" y="42006"/>
                  </a:cubicBezTo>
                  <a:cubicBezTo>
                    <a:pt x="63670" y="42302"/>
                    <a:pt x="63226" y="42627"/>
                    <a:pt x="62842" y="42923"/>
                  </a:cubicBezTo>
                  <a:lnTo>
                    <a:pt x="66627" y="42923"/>
                  </a:lnTo>
                  <a:cubicBezTo>
                    <a:pt x="66686" y="42893"/>
                    <a:pt x="66716" y="42893"/>
                    <a:pt x="66775" y="42864"/>
                  </a:cubicBezTo>
                  <a:cubicBezTo>
                    <a:pt x="67662" y="42450"/>
                    <a:pt x="68845" y="41917"/>
                    <a:pt x="69377" y="41651"/>
                  </a:cubicBezTo>
                  <a:cubicBezTo>
                    <a:pt x="69829" y="41432"/>
                    <a:pt x="70147" y="41327"/>
                    <a:pt x="70280" y="41327"/>
                  </a:cubicBezTo>
                  <a:cubicBezTo>
                    <a:pt x="70435" y="41327"/>
                    <a:pt x="70339" y="41469"/>
                    <a:pt x="69910" y="41740"/>
                  </a:cubicBezTo>
                  <a:cubicBezTo>
                    <a:pt x="69584" y="41947"/>
                    <a:pt x="69259" y="42479"/>
                    <a:pt x="69141" y="42923"/>
                  </a:cubicBezTo>
                  <a:lnTo>
                    <a:pt x="70146" y="42923"/>
                  </a:lnTo>
                  <a:cubicBezTo>
                    <a:pt x="70028" y="42893"/>
                    <a:pt x="69939" y="42864"/>
                    <a:pt x="69939" y="42834"/>
                  </a:cubicBezTo>
                  <a:cubicBezTo>
                    <a:pt x="69910" y="42745"/>
                    <a:pt x="69969" y="42686"/>
                    <a:pt x="70087" y="42686"/>
                  </a:cubicBezTo>
                  <a:cubicBezTo>
                    <a:pt x="70205" y="42686"/>
                    <a:pt x="70590" y="42657"/>
                    <a:pt x="70945" y="42657"/>
                  </a:cubicBezTo>
                  <a:cubicBezTo>
                    <a:pt x="71625" y="42657"/>
                    <a:pt x="71477" y="42834"/>
                    <a:pt x="70945" y="42923"/>
                  </a:cubicBezTo>
                  <a:lnTo>
                    <a:pt x="72157" y="42923"/>
                  </a:lnTo>
                  <a:cubicBezTo>
                    <a:pt x="72098" y="42893"/>
                    <a:pt x="72068" y="42864"/>
                    <a:pt x="72098" y="42834"/>
                  </a:cubicBezTo>
                  <a:cubicBezTo>
                    <a:pt x="72157" y="42745"/>
                    <a:pt x="72483" y="42686"/>
                    <a:pt x="72837" y="42686"/>
                  </a:cubicBezTo>
                  <a:cubicBezTo>
                    <a:pt x="73000" y="42701"/>
                    <a:pt x="73170" y="42708"/>
                    <a:pt x="73307" y="42708"/>
                  </a:cubicBezTo>
                  <a:cubicBezTo>
                    <a:pt x="73444" y="42708"/>
                    <a:pt x="73547" y="42701"/>
                    <a:pt x="73577" y="42686"/>
                  </a:cubicBezTo>
                  <a:cubicBezTo>
                    <a:pt x="73843" y="42568"/>
                    <a:pt x="73636" y="42390"/>
                    <a:pt x="73251" y="42361"/>
                  </a:cubicBezTo>
                  <a:cubicBezTo>
                    <a:pt x="72926" y="42331"/>
                    <a:pt x="73044" y="42213"/>
                    <a:pt x="74168" y="41474"/>
                  </a:cubicBezTo>
                  <a:cubicBezTo>
                    <a:pt x="74878" y="40971"/>
                    <a:pt x="75469" y="40527"/>
                    <a:pt x="75440" y="40468"/>
                  </a:cubicBezTo>
                  <a:cubicBezTo>
                    <a:pt x="75418" y="40404"/>
                    <a:pt x="75397" y="40367"/>
                    <a:pt x="75346" y="40367"/>
                  </a:cubicBezTo>
                  <a:cubicBezTo>
                    <a:pt x="75256" y="40367"/>
                    <a:pt x="75075" y="40481"/>
                    <a:pt x="74641" y="40764"/>
                  </a:cubicBezTo>
                  <a:cubicBezTo>
                    <a:pt x="74366" y="40955"/>
                    <a:pt x="74182" y="41039"/>
                    <a:pt x="74056" y="41039"/>
                  </a:cubicBezTo>
                  <a:cubicBezTo>
                    <a:pt x="74006" y="41039"/>
                    <a:pt x="73965" y="41026"/>
                    <a:pt x="73932" y="41000"/>
                  </a:cubicBezTo>
                  <a:cubicBezTo>
                    <a:pt x="73834" y="40927"/>
                    <a:pt x="73597" y="40875"/>
                    <a:pt x="73351" y="40875"/>
                  </a:cubicBezTo>
                  <a:cubicBezTo>
                    <a:pt x="73298" y="40875"/>
                    <a:pt x="73245" y="40877"/>
                    <a:pt x="73192" y="40882"/>
                  </a:cubicBezTo>
                  <a:cubicBezTo>
                    <a:pt x="72690" y="40882"/>
                    <a:pt x="72749" y="40853"/>
                    <a:pt x="73932" y="40291"/>
                  </a:cubicBezTo>
                  <a:cubicBezTo>
                    <a:pt x="74671" y="39965"/>
                    <a:pt x="75735" y="39492"/>
                    <a:pt x="76327" y="39197"/>
                  </a:cubicBezTo>
                  <a:cubicBezTo>
                    <a:pt x="76911" y="38928"/>
                    <a:pt x="77183" y="38803"/>
                    <a:pt x="77319" y="38803"/>
                  </a:cubicBezTo>
                  <a:cubicBezTo>
                    <a:pt x="77438" y="38803"/>
                    <a:pt x="77453" y="38899"/>
                    <a:pt x="77480" y="39078"/>
                  </a:cubicBezTo>
                  <a:cubicBezTo>
                    <a:pt x="77498" y="39377"/>
                    <a:pt x="77693" y="39530"/>
                    <a:pt x="78054" y="39530"/>
                  </a:cubicBezTo>
                  <a:cubicBezTo>
                    <a:pt x="78300" y="39530"/>
                    <a:pt x="78622" y="39459"/>
                    <a:pt x="79018" y="39315"/>
                  </a:cubicBezTo>
                  <a:cubicBezTo>
                    <a:pt x="79846" y="39019"/>
                    <a:pt x="82094" y="38428"/>
                    <a:pt x="82803" y="38339"/>
                  </a:cubicBezTo>
                  <a:cubicBezTo>
                    <a:pt x="82909" y="38323"/>
                    <a:pt x="82985" y="38311"/>
                    <a:pt x="83038" y="38311"/>
                  </a:cubicBezTo>
                  <a:cubicBezTo>
                    <a:pt x="83177" y="38311"/>
                    <a:pt x="83147" y="38393"/>
                    <a:pt x="83040" y="38694"/>
                  </a:cubicBezTo>
                  <a:cubicBezTo>
                    <a:pt x="82892" y="39078"/>
                    <a:pt x="82892" y="39078"/>
                    <a:pt x="83306" y="39226"/>
                  </a:cubicBezTo>
                  <a:cubicBezTo>
                    <a:pt x="83382" y="39255"/>
                    <a:pt x="83552" y="39268"/>
                    <a:pt x="83787" y="39268"/>
                  </a:cubicBezTo>
                  <a:cubicBezTo>
                    <a:pt x="84285" y="39268"/>
                    <a:pt x="85075" y="39208"/>
                    <a:pt x="85879" y="39108"/>
                  </a:cubicBezTo>
                  <a:cubicBezTo>
                    <a:pt x="87392" y="38927"/>
                    <a:pt x="88055" y="38847"/>
                    <a:pt x="88344" y="38847"/>
                  </a:cubicBezTo>
                  <a:cubicBezTo>
                    <a:pt x="88576" y="38847"/>
                    <a:pt x="88570" y="38898"/>
                    <a:pt x="88570" y="38990"/>
                  </a:cubicBezTo>
                  <a:cubicBezTo>
                    <a:pt x="88570" y="39463"/>
                    <a:pt x="89132" y="39581"/>
                    <a:pt x="91438" y="39729"/>
                  </a:cubicBezTo>
                  <a:cubicBezTo>
                    <a:pt x="92355" y="39788"/>
                    <a:pt x="93745" y="39877"/>
                    <a:pt x="95076" y="40025"/>
                  </a:cubicBezTo>
                  <a:lnTo>
                    <a:pt x="95076" y="39285"/>
                  </a:lnTo>
                  <a:cubicBezTo>
                    <a:pt x="94218" y="39226"/>
                    <a:pt x="92651" y="39137"/>
                    <a:pt x="91498" y="39108"/>
                  </a:cubicBezTo>
                  <a:cubicBezTo>
                    <a:pt x="89516" y="39019"/>
                    <a:pt x="89368" y="39019"/>
                    <a:pt x="89280" y="38635"/>
                  </a:cubicBezTo>
                  <a:cubicBezTo>
                    <a:pt x="89215" y="38342"/>
                    <a:pt x="89131" y="38210"/>
                    <a:pt x="88626" y="38210"/>
                  </a:cubicBezTo>
                  <a:cubicBezTo>
                    <a:pt x="88213" y="38210"/>
                    <a:pt x="87519" y="38298"/>
                    <a:pt x="86322" y="38457"/>
                  </a:cubicBezTo>
                  <a:cubicBezTo>
                    <a:pt x="85241" y="38586"/>
                    <a:pt x="84294" y="38670"/>
                    <a:pt x="84009" y="38670"/>
                  </a:cubicBezTo>
                  <a:cubicBezTo>
                    <a:pt x="83966" y="38670"/>
                    <a:pt x="83938" y="38668"/>
                    <a:pt x="83927" y="38664"/>
                  </a:cubicBezTo>
                  <a:cubicBezTo>
                    <a:pt x="83838" y="38635"/>
                    <a:pt x="83779" y="38428"/>
                    <a:pt x="83809" y="38221"/>
                  </a:cubicBezTo>
                  <a:cubicBezTo>
                    <a:pt x="83894" y="37824"/>
                    <a:pt x="83680" y="37624"/>
                    <a:pt x="83117" y="37624"/>
                  </a:cubicBezTo>
                  <a:cubicBezTo>
                    <a:pt x="82503" y="37624"/>
                    <a:pt x="81475" y="37861"/>
                    <a:pt x="79964" y="38339"/>
                  </a:cubicBezTo>
                  <a:lnTo>
                    <a:pt x="78190" y="38901"/>
                  </a:lnTo>
                  <a:lnTo>
                    <a:pt x="78042" y="38487"/>
                  </a:lnTo>
                  <a:cubicBezTo>
                    <a:pt x="77955" y="38250"/>
                    <a:pt x="77852" y="38118"/>
                    <a:pt x="77611" y="38118"/>
                  </a:cubicBezTo>
                  <a:cubicBezTo>
                    <a:pt x="77281" y="38118"/>
                    <a:pt x="76691" y="38366"/>
                    <a:pt x="75528" y="38930"/>
                  </a:cubicBezTo>
                  <a:cubicBezTo>
                    <a:pt x="74348" y="39480"/>
                    <a:pt x="73804" y="39738"/>
                    <a:pt x="73675" y="39738"/>
                  </a:cubicBezTo>
                  <a:cubicBezTo>
                    <a:pt x="73567" y="39738"/>
                    <a:pt x="73744" y="39561"/>
                    <a:pt x="74079" y="39226"/>
                  </a:cubicBezTo>
                  <a:cubicBezTo>
                    <a:pt x="74760" y="38546"/>
                    <a:pt x="75026" y="37807"/>
                    <a:pt x="74760" y="37393"/>
                  </a:cubicBezTo>
                  <a:cubicBezTo>
                    <a:pt x="74493" y="37038"/>
                    <a:pt x="74671" y="36772"/>
                    <a:pt x="76356" y="34879"/>
                  </a:cubicBezTo>
                  <a:cubicBezTo>
                    <a:pt x="78781" y="32070"/>
                    <a:pt x="79373" y="31182"/>
                    <a:pt x="79136" y="30443"/>
                  </a:cubicBezTo>
                  <a:cubicBezTo>
                    <a:pt x="79018" y="30118"/>
                    <a:pt x="79195" y="29763"/>
                    <a:pt x="80319" y="28255"/>
                  </a:cubicBezTo>
                  <a:cubicBezTo>
                    <a:pt x="81768" y="26214"/>
                    <a:pt x="82833" y="24115"/>
                    <a:pt x="82774" y="23434"/>
                  </a:cubicBezTo>
                  <a:cubicBezTo>
                    <a:pt x="82744" y="23139"/>
                    <a:pt x="82567" y="22873"/>
                    <a:pt x="82301" y="22636"/>
                  </a:cubicBezTo>
                  <a:lnTo>
                    <a:pt x="81916" y="22311"/>
                  </a:lnTo>
                  <a:lnTo>
                    <a:pt x="82715" y="20536"/>
                  </a:lnTo>
                  <a:cubicBezTo>
                    <a:pt x="83543" y="18762"/>
                    <a:pt x="84223" y="16337"/>
                    <a:pt x="84992" y="12434"/>
                  </a:cubicBezTo>
                  <a:cubicBezTo>
                    <a:pt x="85731" y="8737"/>
                    <a:pt x="85968" y="4390"/>
                    <a:pt x="85554" y="2379"/>
                  </a:cubicBezTo>
                  <a:cubicBezTo>
                    <a:pt x="85406" y="1728"/>
                    <a:pt x="85317" y="1048"/>
                    <a:pt x="85347" y="841"/>
                  </a:cubicBezTo>
                  <a:cubicBezTo>
                    <a:pt x="85400" y="361"/>
                    <a:pt x="85188" y="0"/>
                    <a:pt x="84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6"/>
          <p:cNvGrpSpPr/>
          <p:nvPr/>
        </p:nvGrpSpPr>
        <p:grpSpPr>
          <a:xfrm>
            <a:off x="93" y="2652849"/>
            <a:ext cx="3339732" cy="2482369"/>
            <a:chOff x="1983150" y="2608350"/>
            <a:chExt cx="2108550" cy="1567350"/>
          </a:xfrm>
        </p:grpSpPr>
        <p:sp>
          <p:nvSpPr>
            <p:cNvPr id="41" name="Google Shape;41;p6"/>
            <p:cNvSpPr/>
            <p:nvPr/>
          </p:nvSpPr>
          <p:spPr>
            <a:xfrm>
              <a:off x="2102175" y="4149875"/>
              <a:ext cx="24425" cy="25825"/>
            </a:xfrm>
            <a:custGeom>
              <a:rect b="b" l="l" r="r" t="t"/>
              <a:pathLst>
                <a:path extrusionOk="0" h="1033" w="977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3813675" y="4131875"/>
              <a:ext cx="95400" cy="43825"/>
            </a:xfrm>
            <a:custGeom>
              <a:rect b="b" l="l" r="r" t="t"/>
              <a:pathLst>
                <a:path extrusionOk="0" h="1753" w="3816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2079275" y="4100275"/>
              <a:ext cx="62850" cy="75425"/>
            </a:xfrm>
            <a:custGeom>
              <a:rect b="b" l="l" r="r" t="t"/>
              <a:pathLst>
                <a:path extrusionOk="0" h="3017" w="2514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144600" y="4133225"/>
              <a:ext cx="85050" cy="42475"/>
            </a:xfrm>
            <a:custGeom>
              <a:rect b="b" l="l" r="r" t="t"/>
              <a:pathLst>
                <a:path extrusionOk="0" h="1699" w="3402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256250" y="4156450"/>
              <a:ext cx="40675" cy="19250"/>
            </a:xfrm>
            <a:custGeom>
              <a:rect b="b" l="l" r="r" t="t"/>
              <a:pathLst>
                <a:path extrusionOk="0" h="770" w="1627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3750850" y="4114875"/>
              <a:ext cx="155500" cy="60825"/>
            </a:xfrm>
            <a:custGeom>
              <a:rect b="b" l="l" r="r" t="t"/>
              <a:pathLst>
                <a:path extrusionOk="0" h="2433" w="622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133975" y="4151250"/>
              <a:ext cx="21700" cy="24450"/>
            </a:xfrm>
            <a:custGeom>
              <a:rect b="b" l="l" r="r" t="t"/>
              <a:pathLst>
                <a:path extrusionOk="0" h="978" w="868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983150" y="2608350"/>
              <a:ext cx="278750" cy="1567350"/>
            </a:xfrm>
            <a:custGeom>
              <a:rect b="b" l="l" r="r" t="t"/>
              <a:pathLst>
                <a:path extrusionOk="0" h="62694" w="1115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3871350" y="4157200"/>
              <a:ext cx="44375" cy="18500"/>
            </a:xfrm>
            <a:custGeom>
              <a:rect b="b" l="l" r="r" t="t"/>
              <a:pathLst>
                <a:path extrusionOk="0" h="740" w="1775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3614800" y="4171425"/>
              <a:ext cx="10375" cy="4275"/>
            </a:xfrm>
            <a:custGeom>
              <a:rect b="b" l="l" r="r" t="t"/>
              <a:pathLst>
                <a:path extrusionOk="0" h="171" w="415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983900" y="3388000"/>
              <a:ext cx="25150" cy="111975"/>
            </a:xfrm>
            <a:custGeom>
              <a:rect b="b" l="l" r="r" t="t"/>
              <a:pathLst>
                <a:path extrusionOk="0" h="4479" w="1006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983900" y="4123175"/>
              <a:ext cx="27375" cy="52525"/>
            </a:xfrm>
            <a:custGeom>
              <a:rect b="b" l="l" r="r" t="t"/>
              <a:pathLst>
                <a:path extrusionOk="0" h="2101" w="1095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1983900" y="3159125"/>
              <a:ext cx="66550" cy="246225"/>
            </a:xfrm>
            <a:custGeom>
              <a:rect b="b" l="l" r="r" t="t"/>
              <a:pathLst>
                <a:path extrusionOk="0" h="9849" w="2662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983900" y="4149800"/>
              <a:ext cx="13325" cy="25900"/>
            </a:xfrm>
            <a:custGeom>
              <a:rect b="b" l="l" r="r" t="t"/>
              <a:pathLst>
                <a:path extrusionOk="0" h="1036" w="533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401600" y="3933275"/>
              <a:ext cx="1690100" cy="242425"/>
            </a:xfrm>
            <a:custGeom>
              <a:rect b="b" l="l" r="r" t="t"/>
              <a:pathLst>
                <a:path extrusionOk="0" h="9697" w="67604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983900" y="2912375"/>
              <a:ext cx="5200" cy="14625"/>
            </a:xfrm>
            <a:custGeom>
              <a:rect b="b" l="l" r="r" t="t"/>
              <a:pathLst>
                <a:path extrusionOk="0" h="585" w="208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885100" y="4096950"/>
              <a:ext cx="96875" cy="78750"/>
            </a:xfrm>
            <a:custGeom>
              <a:rect b="b" l="l" r="r" t="t"/>
              <a:pathLst>
                <a:path extrusionOk="0" h="3150" w="3875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3410025" y="4040050"/>
              <a:ext cx="234375" cy="135650"/>
            </a:xfrm>
            <a:custGeom>
              <a:rect b="b" l="l" r="r" t="t"/>
              <a:pathLst>
                <a:path extrusionOk="0" h="5426" w="9375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569700" y="4174950"/>
              <a:ext cx="5200" cy="750"/>
            </a:xfrm>
            <a:custGeom>
              <a:rect b="b" l="l" r="r" t="t"/>
              <a:pathLst>
                <a:path extrusionOk="0" h="30" w="208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3089900" y="3994475"/>
              <a:ext cx="320875" cy="181225"/>
            </a:xfrm>
            <a:custGeom>
              <a:rect b="b" l="l" r="r" t="t"/>
              <a:pathLst>
                <a:path extrusionOk="0" h="7249" w="12835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517225" y="4157150"/>
              <a:ext cx="33300" cy="18550"/>
            </a:xfrm>
            <a:custGeom>
              <a:rect b="b" l="l" r="r" t="t"/>
              <a:pathLst>
                <a:path extrusionOk="0" h="742" w="1332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3015975" y="4120225"/>
              <a:ext cx="81350" cy="55475"/>
            </a:xfrm>
            <a:custGeom>
              <a:rect b="b" l="l" r="r" t="t"/>
              <a:pathLst>
                <a:path extrusionOk="0" h="2219" w="3254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970875" y="4094350"/>
              <a:ext cx="110175" cy="81350"/>
            </a:xfrm>
            <a:custGeom>
              <a:rect b="b" l="l" r="r" t="t"/>
              <a:pathLst>
                <a:path extrusionOk="0" h="3254" w="4407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152100" y="570401"/>
            <a:ext cx="5091001" cy="4396956"/>
          </a:xfrm>
          <a:custGeom>
            <a:rect b="b" l="l" r="r" t="t"/>
            <a:pathLst>
              <a:path extrusionOk="0" h="63359" w="7336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type="title"/>
          </p:nvPr>
        </p:nvSpPr>
        <p:spPr>
          <a:xfrm>
            <a:off x="788400" y="2266125"/>
            <a:ext cx="3713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788400" y="2782425"/>
            <a:ext cx="4085100" cy="19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2441375" y="2168549"/>
            <a:ext cx="4270500" cy="20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2549675" y="1676600"/>
            <a:ext cx="4053600" cy="6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277375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653025" y="2057704"/>
            <a:ext cx="2904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𛲡"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type="title"/>
          </p:nvPr>
        </p:nvSpPr>
        <p:spPr>
          <a:xfrm>
            <a:off x="653025" y="1298061"/>
            <a:ext cx="36951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723300" y="3749650"/>
            <a:ext cx="59919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Quattrocento"/>
              <a:buNone/>
              <a:defRPr sz="25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8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6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0.png"/><Relationship Id="rId4" Type="http://schemas.openxmlformats.org/officeDocument/2006/relationships/image" Target="../media/image8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5.png"/><Relationship Id="rId4" Type="http://schemas.openxmlformats.org/officeDocument/2006/relationships/image" Target="../media/image12.png"/><Relationship Id="rId5" Type="http://schemas.openxmlformats.org/officeDocument/2006/relationships/image" Target="../media/image4.png"/><Relationship Id="rId6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Relationship Id="rId4" Type="http://schemas.openxmlformats.org/officeDocument/2006/relationships/image" Target="../media/image21.png"/><Relationship Id="rId5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Relationship Id="rId5" Type="http://schemas.openxmlformats.org/officeDocument/2006/relationships/image" Target="../media/image2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image" Target="../media/image24.png"/><Relationship Id="rId5" Type="http://schemas.openxmlformats.org/officeDocument/2006/relationships/image" Target="../media/image27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Relationship Id="rId4" Type="http://schemas.openxmlformats.org/officeDocument/2006/relationships/image" Target="../media/image24.png"/><Relationship Id="rId5" Type="http://schemas.openxmlformats.org/officeDocument/2006/relationships/image" Target="../media/image20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3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29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5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8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.png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266100" y="464050"/>
            <a:ext cx="5402700" cy="3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Дообучение модели МО для п</a:t>
            </a:r>
            <a:r>
              <a:rPr lang="en" sz="4000"/>
              <a:t>редсказания дескрипторов чая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и создание чат-бота для рекомендаций</a:t>
            </a:r>
            <a:endParaRPr sz="4000"/>
          </a:p>
        </p:txBody>
      </p:sp>
      <p:sp>
        <p:nvSpPr>
          <p:cNvPr id="234" name="Google Shape;234;p28"/>
          <p:cNvSpPr txBox="1"/>
          <p:nvPr>
            <p:ph idx="1" type="subTitle"/>
          </p:nvPr>
        </p:nvSpPr>
        <p:spPr>
          <a:xfrm>
            <a:off x="266100" y="4450800"/>
            <a:ext cx="6837600" cy="5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Автор: Лаврентюк Анна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GitHub: lavrentyukann/Predict_Tea_Descriptors_plus_Bot_Project</a:t>
            </a:r>
            <a:endParaRPr sz="1500"/>
          </a:p>
        </p:txBody>
      </p:sp>
      <p:sp>
        <p:nvSpPr>
          <p:cNvPr id="235" name="Google Shape;235;p28"/>
          <p:cNvSpPr/>
          <p:nvPr/>
        </p:nvSpPr>
        <p:spPr>
          <a:xfrm>
            <a:off x="6878100" y="295825"/>
            <a:ext cx="2037300" cy="455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43077" r="7531" t="3213"/>
          <a:stretch/>
        </p:blipFill>
        <p:spPr>
          <a:xfrm>
            <a:off x="5749200" y="604788"/>
            <a:ext cx="3010875" cy="3933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8"/>
          <p:cNvCxnSpPr/>
          <p:nvPr/>
        </p:nvCxnSpPr>
        <p:spPr>
          <a:xfrm>
            <a:off x="742009" y="5058550"/>
            <a:ext cx="4861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/>
          <p:nvPr/>
        </p:nvSpPr>
        <p:spPr>
          <a:xfrm flipH="1">
            <a:off x="0" y="530850"/>
            <a:ext cx="4969800" cy="19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"/>
          <p:cNvSpPr txBox="1"/>
          <p:nvPr>
            <p:ph type="title"/>
          </p:nvPr>
        </p:nvSpPr>
        <p:spPr>
          <a:xfrm flipH="1">
            <a:off x="5075100" y="1470575"/>
            <a:ext cx="3729900" cy="8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2: K-Fold</a:t>
            </a:r>
            <a:endParaRPr/>
          </a:p>
        </p:txBody>
      </p:sp>
      <p:cxnSp>
        <p:nvCxnSpPr>
          <p:cNvPr id="322" name="Google Shape;322;p37"/>
          <p:cNvCxnSpPr/>
          <p:nvPr/>
        </p:nvCxnSpPr>
        <p:spPr>
          <a:xfrm>
            <a:off x="0" y="2541400"/>
            <a:ext cx="7126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7"/>
          <p:cNvSpPr txBox="1"/>
          <p:nvPr>
            <p:ph idx="1" type="body"/>
          </p:nvPr>
        </p:nvSpPr>
        <p:spPr>
          <a:xfrm flipH="1">
            <a:off x="2027100" y="2732925"/>
            <a:ext cx="67779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/>
              <a:t>Решение (для всех экспериментов)</a:t>
            </a:r>
            <a:r>
              <a:rPr b="1" i="1" lang="en"/>
              <a:t>:</a:t>
            </a:r>
            <a:endParaRPr b="1" i="1"/>
          </a:p>
          <a:p>
            <a:pPr indent="-3048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5 фолдов по 50 эпох</a:t>
            </a:r>
            <a:endParaRPr/>
          </a:p>
          <a:p>
            <a:pPr indent="-3048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С ранней остановкой</a:t>
            </a:r>
            <a:endParaRPr/>
          </a:p>
          <a:p>
            <a:pPr indent="-3048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K-fold кросс-валидация с MultiStratifiedKFold</a:t>
            </a:r>
            <a:endParaRPr/>
          </a:p>
          <a:p>
            <a:pPr indent="-3048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Финальное тестирование на независимом тестовом наборе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7" title="1481454925184823208.jpg"/>
          <p:cNvPicPr preferRelativeResize="0"/>
          <p:nvPr/>
        </p:nvPicPr>
        <p:blipFill rotWithShape="1">
          <a:blip r:embed="rId3">
            <a:alphaModFix/>
          </a:blip>
          <a:srcRect b="7962" l="0" r="0" t="29778"/>
          <a:stretch/>
        </p:blipFill>
        <p:spPr>
          <a:xfrm>
            <a:off x="0" y="351125"/>
            <a:ext cx="5280275" cy="21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/>
          <p:nvPr/>
        </p:nvSpPr>
        <p:spPr>
          <a:xfrm>
            <a:off x="7084950" y="262725"/>
            <a:ext cx="1884900" cy="18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 txBox="1"/>
          <p:nvPr>
            <p:ph type="title"/>
          </p:nvPr>
        </p:nvSpPr>
        <p:spPr>
          <a:xfrm>
            <a:off x="773100" y="2197838"/>
            <a:ext cx="39651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3: Аугментация перед подачей на модель</a:t>
            </a:r>
            <a:endParaRPr/>
          </a:p>
        </p:txBody>
      </p:sp>
      <p:sp>
        <p:nvSpPr>
          <p:cNvPr id="331" name="Google Shape;331;p38"/>
          <p:cNvSpPr txBox="1"/>
          <p:nvPr>
            <p:ph idx="2" type="title"/>
          </p:nvPr>
        </p:nvSpPr>
        <p:spPr>
          <a:xfrm>
            <a:off x="198802" y="1079750"/>
            <a:ext cx="24273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332" name="Google Shape;332;p38"/>
          <p:cNvCxnSpPr/>
          <p:nvPr/>
        </p:nvCxnSpPr>
        <p:spPr>
          <a:xfrm>
            <a:off x="78925" y="3423013"/>
            <a:ext cx="4254600" cy="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Использованные способы</a:t>
            </a:r>
            <a:endParaRPr/>
          </a:p>
        </p:txBody>
      </p:sp>
      <p:graphicFrame>
        <p:nvGraphicFramePr>
          <p:cNvPr id="338" name="Google Shape;338;p39"/>
          <p:cNvGraphicFramePr/>
          <p:nvPr/>
        </p:nvGraphicFramePr>
        <p:xfrm>
          <a:off x="1011129" y="15523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{1AB3A122-5988-4F05-A8EA-B12B1436B8F5}</a:tableStyleId>
              </a:tblPr>
              <a:tblGrid>
                <a:gridCol w="1864400"/>
                <a:gridCol w="2777375"/>
                <a:gridCol w="2297050"/>
              </a:tblGrid>
              <a:tr h="1049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Contextual Word Aug </a:t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based on DeepPavlov/rubert-base-cased</a:t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Paraphrasing with</a:t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LLM (gemma3:1b)</a:t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8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Простота реализации</a:t>
                      </a:r>
                      <a:endParaRPr>
                        <a:solidFill>
                          <a:schemeClr val="accent3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простая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сложная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Скорость</a:t>
                      </a:r>
                      <a:endParaRPr>
                        <a:solidFill>
                          <a:schemeClr val="accent3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Быстрая (ок. 2 ч)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Долгая (ок. 5-6 ч)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8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Качество результата</a:t>
                      </a:r>
                      <a:endParaRPr>
                        <a:solidFill>
                          <a:schemeClr val="accent3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Местами сомнительное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Лучше (но на метриках не особо отразилось)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39" name="Google Shape;339;p39"/>
          <p:cNvCxnSpPr/>
          <p:nvPr/>
        </p:nvCxnSpPr>
        <p:spPr>
          <a:xfrm>
            <a:off x="1685725" y="1119575"/>
            <a:ext cx="6044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/>
        </p:nvSpPr>
        <p:spPr>
          <a:xfrm>
            <a:off x="4000500" y="240725"/>
            <a:ext cx="1143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Оригинал</a:t>
            </a:r>
            <a:endParaRPr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4254500" y="1328625"/>
            <a:ext cx="49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923500" y="2558550"/>
            <a:ext cx="32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Замена синонимами с пом. Bert </a:t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75" y="3055600"/>
            <a:ext cx="6461661" cy="18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738" y="709488"/>
            <a:ext cx="6458514" cy="18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4000500" y="156325"/>
            <a:ext cx="1143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Оригинал</a:t>
            </a:r>
            <a:endParaRPr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4254500" y="1328625"/>
            <a:ext cx="49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2923500" y="2490975"/>
            <a:ext cx="32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Перефраз с пом. gemma3:1b</a:t>
            </a:r>
            <a:endParaRPr/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75" y="570400"/>
            <a:ext cx="6666218" cy="19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688" y="2926025"/>
            <a:ext cx="6575184" cy="19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2634900" y="75150"/>
            <a:ext cx="387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Из смешного</a:t>
            </a:r>
            <a:endParaRPr sz="2600"/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650" y="818050"/>
            <a:ext cx="6356700" cy="2046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/>
          <p:nvPr/>
        </p:nvSpPr>
        <p:spPr>
          <a:xfrm>
            <a:off x="3072000" y="4602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Оригинал</a:t>
            </a:r>
            <a:endParaRPr/>
          </a:p>
        </p:txBody>
      </p:sp>
      <p:sp>
        <p:nvSpPr>
          <p:cNvPr id="365" name="Google Shape;365;p42"/>
          <p:cNvSpPr txBox="1"/>
          <p:nvPr/>
        </p:nvSpPr>
        <p:spPr>
          <a:xfrm>
            <a:off x="3072000" y="28643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Замена синонимами с пом.Bert</a:t>
            </a:r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650" y="3231200"/>
            <a:ext cx="6356700" cy="164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468900" y="104450"/>
            <a:ext cx="8206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Разнообразие перефразирования с помощью LLM</a:t>
            </a:r>
            <a:endParaRPr sz="2600"/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75" y="729850"/>
            <a:ext cx="6356700" cy="186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425" y="4035122"/>
            <a:ext cx="6696633" cy="9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775" y="2847587"/>
            <a:ext cx="6696626" cy="108556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/>
        </p:nvSpPr>
        <p:spPr>
          <a:xfrm>
            <a:off x="341900" y="4252188"/>
            <a:ext cx="1069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Ещё варианты</a:t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76" name="Google Shape;376;p43"/>
          <p:cNvCxnSpPr>
            <a:stCxn id="375" idx="3"/>
          </p:cNvCxnSpPr>
          <p:nvPr/>
        </p:nvCxnSpPr>
        <p:spPr>
          <a:xfrm flipH="1" rot="10800000">
            <a:off x="1411700" y="4094088"/>
            <a:ext cx="249000" cy="42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43"/>
          <p:cNvCxnSpPr>
            <a:stCxn id="375" idx="3"/>
          </p:cNvCxnSpPr>
          <p:nvPr/>
        </p:nvCxnSpPr>
        <p:spPr>
          <a:xfrm>
            <a:off x="1411700" y="4517988"/>
            <a:ext cx="336900" cy="14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44"/>
          <p:cNvCxnSpPr/>
          <p:nvPr/>
        </p:nvCxnSpPr>
        <p:spPr>
          <a:xfrm>
            <a:off x="527550" y="628225"/>
            <a:ext cx="808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4"/>
          <p:cNvSpPr txBox="1"/>
          <p:nvPr/>
        </p:nvSpPr>
        <p:spPr>
          <a:xfrm>
            <a:off x="1491010" y="-26000"/>
            <a:ext cx="6450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Результаты классификации на метриках</a:t>
            </a:r>
            <a:endParaRPr sz="28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4" name="Google Shape;384;p44" title="Left_Cutting_Aug w.LLM.png"/>
          <p:cNvPicPr preferRelativeResize="0"/>
          <p:nvPr/>
        </p:nvPicPr>
        <p:blipFill rotWithShape="1">
          <a:blip r:embed="rId3">
            <a:alphaModFix/>
          </a:blip>
          <a:srcRect b="76630" l="0" r="5231" t="0"/>
          <a:stretch/>
        </p:blipFill>
        <p:spPr>
          <a:xfrm>
            <a:off x="3757225" y="3105325"/>
            <a:ext cx="4995999" cy="8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 txBox="1"/>
          <p:nvPr/>
        </p:nvSpPr>
        <p:spPr>
          <a:xfrm>
            <a:off x="5524725" y="2738975"/>
            <a:ext cx="1983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Перефразирование</a:t>
            </a:r>
            <a:endParaRPr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6" name="Google Shape;386;p44" title="Left_Cutting_Augw.synon.replacement_NO comments.png"/>
          <p:cNvPicPr preferRelativeResize="0"/>
          <p:nvPr/>
        </p:nvPicPr>
        <p:blipFill rotWithShape="1">
          <a:blip r:embed="rId4">
            <a:alphaModFix/>
          </a:blip>
          <a:srcRect b="76959" l="0" r="5722" t="0"/>
          <a:stretch/>
        </p:blipFill>
        <p:spPr>
          <a:xfrm>
            <a:off x="225650" y="1057375"/>
            <a:ext cx="4585700" cy="8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/>
          <p:nvPr/>
        </p:nvSpPr>
        <p:spPr>
          <a:xfrm>
            <a:off x="899975" y="696250"/>
            <a:ext cx="3149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Контекстная замена </a:t>
            </a:r>
            <a:endParaRPr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225" y="3980950"/>
            <a:ext cx="4996000" cy="105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 rotWithShape="1">
          <a:blip r:embed="rId6">
            <a:alphaModFix/>
          </a:blip>
          <a:srcRect b="0" l="6226" r="0" t="0"/>
          <a:stretch/>
        </p:blipFill>
        <p:spPr>
          <a:xfrm>
            <a:off x="225650" y="1929100"/>
            <a:ext cx="4585700" cy="93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45"/>
          <p:cNvCxnSpPr/>
          <p:nvPr/>
        </p:nvCxnSpPr>
        <p:spPr>
          <a:xfrm>
            <a:off x="0" y="927900"/>
            <a:ext cx="5990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5"/>
          <p:cNvSpPr txBox="1"/>
          <p:nvPr/>
        </p:nvSpPr>
        <p:spPr>
          <a:xfrm>
            <a:off x="884125" y="341700"/>
            <a:ext cx="675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Результаты классификации в примерах</a:t>
            </a:r>
            <a:endParaRPr sz="28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3072000" y="28904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Контекстная замена</a:t>
            </a:r>
            <a:endParaRPr b="1"/>
          </a:p>
        </p:txBody>
      </p:sp>
      <p:sp>
        <p:nvSpPr>
          <p:cNvPr id="397" name="Google Shape;397;p45"/>
          <p:cNvSpPr txBox="1"/>
          <p:nvPr/>
        </p:nvSpPr>
        <p:spPr>
          <a:xfrm>
            <a:off x="3570900" y="3806725"/>
            <a:ext cx="2002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Перефразирование</a:t>
            </a:r>
            <a:endParaRPr b="1"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8" name="Google Shape;3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29" y="1082400"/>
            <a:ext cx="7567746" cy="17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50" y="3292638"/>
            <a:ext cx="7695401" cy="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50" y="4218250"/>
            <a:ext cx="7695401" cy="4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46"/>
          <p:cNvCxnSpPr/>
          <p:nvPr/>
        </p:nvCxnSpPr>
        <p:spPr>
          <a:xfrm>
            <a:off x="1576650" y="586200"/>
            <a:ext cx="5990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6"/>
          <p:cNvSpPr txBox="1"/>
          <p:nvPr/>
        </p:nvSpPr>
        <p:spPr>
          <a:xfrm>
            <a:off x="2167700" y="0"/>
            <a:ext cx="44547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Полнота описания</a:t>
            </a:r>
            <a:endParaRPr sz="28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3072000" y="3212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Контекстная замена</a:t>
            </a:r>
            <a:endParaRPr b="1"/>
          </a:p>
        </p:txBody>
      </p:sp>
      <p:sp>
        <p:nvSpPr>
          <p:cNvPr id="408" name="Google Shape;408;p46"/>
          <p:cNvSpPr txBox="1"/>
          <p:nvPr/>
        </p:nvSpPr>
        <p:spPr>
          <a:xfrm>
            <a:off x="3570900" y="4090350"/>
            <a:ext cx="2002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Перефразирование</a:t>
            </a:r>
            <a:endParaRPr b="1"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776" y="738600"/>
            <a:ext cx="6160293" cy="24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925" y="3643925"/>
            <a:ext cx="6763988" cy="4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000" y="4565025"/>
            <a:ext cx="6803851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237300" y="912508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Цели и задачи проекта</a:t>
            </a:r>
            <a:endParaRPr/>
          </a:p>
        </p:txBody>
      </p:sp>
      <p:sp>
        <p:nvSpPr>
          <p:cNvPr id="243" name="Google Shape;243;p29"/>
          <p:cNvSpPr txBox="1"/>
          <p:nvPr>
            <p:ph idx="1" type="subTitle"/>
          </p:nvPr>
        </p:nvSpPr>
        <p:spPr>
          <a:xfrm>
            <a:off x="1698625" y="2339725"/>
            <a:ext cx="28221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Найти наиболее удачный способ(ы) предсказать дескрипторы у отсутствующих позиций</a:t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1016628" y="2516566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endParaRPr sz="4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245" name="Google Shape;245;p29"/>
          <p:cNvGrpSpPr/>
          <p:nvPr/>
        </p:nvGrpSpPr>
        <p:grpSpPr>
          <a:xfrm>
            <a:off x="721556" y="2500469"/>
            <a:ext cx="864890" cy="758375"/>
            <a:chOff x="6547481" y="398709"/>
            <a:chExt cx="864890" cy="758375"/>
          </a:xfrm>
        </p:grpSpPr>
        <p:sp>
          <p:nvSpPr>
            <p:cNvPr id="246" name="Google Shape;246;p29"/>
            <p:cNvSpPr/>
            <p:nvPr/>
          </p:nvSpPr>
          <p:spPr>
            <a:xfrm>
              <a:off x="6787919" y="398709"/>
              <a:ext cx="624452" cy="624408"/>
            </a:xfrm>
            <a:custGeom>
              <a:rect b="b" l="l" r="r" t="t"/>
              <a:pathLst>
                <a:path extrusionOk="0" h="14034" w="14035">
                  <a:moveTo>
                    <a:pt x="1" y="0"/>
                  </a:moveTo>
                  <a:lnTo>
                    <a:pt x="1" y="10243"/>
                  </a:lnTo>
                  <a:lnTo>
                    <a:pt x="323" y="10243"/>
                  </a:lnTo>
                  <a:lnTo>
                    <a:pt x="323" y="323"/>
                  </a:lnTo>
                  <a:lnTo>
                    <a:pt x="13685" y="323"/>
                  </a:lnTo>
                  <a:lnTo>
                    <a:pt x="13685" y="13684"/>
                  </a:lnTo>
                  <a:lnTo>
                    <a:pt x="162" y="13684"/>
                  </a:lnTo>
                  <a:lnTo>
                    <a:pt x="162" y="14034"/>
                  </a:lnTo>
                  <a:lnTo>
                    <a:pt x="14034" y="14034"/>
                  </a:lnTo>
                  <a:lnTo>
                    <a:pt x="14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6547481" y="746418"/>
              <a:ext cx="312248" cy="410666"/>
            </a:xfrm>
            <a:custGeom>
              <a:rect b="b" l="l" r="r" t="t"/>
              <a:pathLst>
                <a:path extrusionOk="0" h="9230" w="7018">
                  <a:moveTo>
                    <a:pt x="297" y="89"/>
                  </a:moveTo>
                  <a:cubicBezTo>
                    <a:pt x="539" y="170"/>
                    <a:pt x="673" y="224"/>
                    <a:pt x="700" y="251"/>
                  </a:cubicBezTo>
                  <a:cubicBezTo>
                    <a:pt x="700" y="251"/>
                    <a:pt x="727" y="277"/>
                    <a:pt x="754" y="304"/>
                  </a:cubicBezTo>
                  <a:lnTo>
                    <a:pt x="754" y="277"/>
                  </a:lnTo>
                  <a:lnTo>
                    <a:pt x="781" y="277"/>
                  </a:lnTo>
                  <a:cubicBezTo>
                    <a:pt x="808" y="277"/>
                    <a:pt x="834" y="304"/>
                    <a:pt x="861" y="304"/>
                  </a:cubicBezTo>
                  <a:cubicBezTo>
                    <a:pt x="915" y="304"/>
                    <a:pt x="915" y="304"/>
                    <a:pt x="1049" y="573"/>
                  </a:cubicBezTo>
                  <a:cubicBezTo>
                    <a:pt x="1103" y="735"/>
                    <a:pt x="1211" y="976"/>
                    <a:pt x="1211" y="976"/>
                  </a:cubicBezTo>
                  <a:cubicBezTo>
                    <a:pt x="1211" y="976"/>
                    <a:pt x="1130" y="923"/>
                    <a:pt x="1076" y="842"/>
                  </a:cubicBezTo>
                  <a:cubicBezTo>
                    <a:pt x="888" y="654"/>
                    <a:pt x="592" y="358"/>
                    <a:pt x="431" y="197"/>
                  </a:cubicBezTo>
                  <a:cubicBezTo>
                    <a:pt x="350" y="143"/>
                    <a:pt x="270" y="89"/>
                    <a:pt x="270" y="89"/>
                  </a:cubicBezTo>
                  <a:close/>
                  <a:moveTo>
                    <a:pt x="216" y="143"/>
                  </a:moveTo>
                  <a:cubicBezTo>
                    <a:pt x="243" y="143"/>
                    <a:pt x="861" y="708"/>
                    <a:pt x="834" y="708"/>
                  </a:cubicBezTo>
                  <a:cubicBezTo>
                    <a:pt x="834" y="708"/>
                    <a:pt x="754" y="681"/>
                    <a:pt x="673" y="654"/>
                  </a:cubicBezTo>
                  <a:cubicBezTo>
                    <a:pt x="571" y="603"/>
                    <a:pt x="512" y="584"/>
                    <a:pt x="489" y="584"/>
                  </a:cubicBezTo>
                  <a:cubicBezTo>
                    <a:pt x="476" y="584"/>
                    <a:pt x="475" y="590"/>
                    <a:pt x="485" y="600"/>
                  </a:cubicBezTo>
                  <a:cubicBezTo>
                    <a:pt x="485" y="600"/>
                    <a:pt x="592" y="627"/>
                    <a:pt x="700" y="681"/>
                  </a:cubicBezTo>
                  <a:cubicBezTo>
                    <a:pt x="861" y="761"/>
                    <a:pt x="915" y="788"/>
                    <a:pt x="942" y="815"/>
                  </a:cubicBezTo>
                  <a:cubicBezTo>
                    <a:pt x="969" y="842"/>
                    <a:pt x="996" y="869"/>
                    <a:pt x="996" y="869"/>
                  </a:cubicBezTo>
                  <a:cubicBezTo>
                    <a:pt x="969" y="869"/>
                    <a:pt x="673" y="735"/>
                    <a:pt x="539" y="681"/>
                  </a:cubicBezTo>
                  <a:cubicBezTo>
                    <a:pt x="482" y="662"/>
                    <a:pt x="451" y="643"/>
                    <a:pt x="439" y="643"/>
                  </a:cubicBezTo>
                  <a:cubicBezTo>
                    <a:pt x="433" y="643"/>
                    <a:pt x="431" y="646"/>
                    <a:pt x="431" y="654"/>
                  </a:cubicBezTo>
                  <a:cubicBezTo>
                    <a:pt x="431" y="654"/>
                    <a:pt x="619" y="761"/>
                    <a:pt x="861" y="869"/>
                  </a:cubicBezTo>
                  <a:cubicBezTo>
                    <a:pt x="1023" y="923"/>
                    <a:pt x="1049" y="923"/>
                    <a:pt x="1103" y="976"/>
                  </a:cubicBezTo>
                  <a:cubicBezTo>
                    <a:pt x="1130" y="1003"/>
                    <a:pt x="1157" y="1057"/>
                    <a:pt x="1157" y="1057"/>
                  </a:cubicBezTo>
                  <a:cubicBezTo>
                    <a:pt x="1157" y="1057"/>
                    <a:pt x="861" y="923"/>
                    <a:pt x="727" y="869"/>
                  </a:cubicBezTo>
                  <a:cubicBezTo>
                    <a:pt x="673" y="842"/>
                    <a:pt x="566" y="788"/>
                    <a:pt x="512" y="735"/>
                  </a:cubicBezTo>
                  <a:cubicBezTo>
                    <a:pt x="458" y="708"/>
                    <a:pt x="404" y="681"/>
                    <a:pt x="377" y="681"/>
                  </a:cubicBezTo>
                  <a:cubicBezTo>
                    <a:pt x="350" y="654"/>
                    <a:pt x="324" y="519"/>
                    <a:pt x="297" y="385"/>
                  </a:cubicBezTo>
                  <a:cubicBezTo>
                    <a:pt x="216" y="143"/>
                    <a:pt x="216" y="143"/>
                    <a:pt x="216" y="143"/>
                  </a:cubicBezTo>
                  <a:close/>
                  <a:moveTo>
                    <a:pt x="905" y="204"/>
                  </a:moveTo>
                  <a:cubicBezTo>
                    <a:pt x="915" y="204"/>
                    <a:pt x="928" y="210"/>
                    <a:pt x="942" y="224"/>
                  </a:cubicBezTo>
                  <a:cubicBezTo>
                    <a:pt x="942" y="224"/>
                    <a:pt x="1023" y="251"/>
                    <a:pt x="1076" y="277"/>
                  </a:cubicBezTo>
                  <a:cubicBezTo>
                    <a:pt x="1211" y="331"/>
                    <a:pt x="1211" y="331"/>
                    <a:pt x="1265" y="412"/>
                  </a:cubicBezTo>
                  <a:cubicBezTo>
                    <a:pt x="1318" y="493"/>
                    <a:pt x="1372" y="573"/>
                    <a:pt x="1533" y="1003"/>
                  </a:cubicBezTo>
                  <a:cubicBezTo>
                    <a:pt x="1587" y="1218"/>
                    <a:pt x="1668" y="1407"/>
                    <a:pt x="1695" y="1460"/>
                  </a:cubicBezTo>
                  <a:cubicBezTo>
                    <a:pt x="1722" y="1514"/>
                    <a:pt x="1748" y="1568"/>
                    <a:pt x="1748" y="1568"/>
                  </a:cubicBezTo>
                  <a:cubicBezTo>
                    <a:pt x="1748" y="1573"/>
                    <a:pt x="1748" y="1576"/>
                    <a:pt x="1747" y="1576"/>
                  </a:cubicBezTo>
                  <a:cubicBezTo>
                    <a:pt x="1739" y="1576"/>
                    <a:pt x="1702" y="1521"/>
                    <a:pt x="1506" y="1326"/>
                  </a:cubicBezTo>
                  <a:cubicBezTo>
                    <a:pt x="1399" y="1218"/>
                    <a:pt x="1291" y="1111"/>
                    <a:pt x="1291" y="1084"/>
                  </a:cubicBezTo>
                  <a:cubicBezTo>
                    <a:pt x="1265" y="1057"/>
                    <a:pt x="1238" y="1003"/>
                    <a:pt x="1211" y="923"/>
                  </a:cubicBezTo>
                  <a:cubicBezTo>
                    <a:pt x="1184" y="869"/>
                    <a:pt x="1157" y="761"/>
                    <a:pt x="1130" y="708"/>
                  </a:cubicBezTo>
                  <a:cubicBezTo>
                    <a:pt x="1103" y="627"/>
                    <a:pt x="1049" y="519"/>
                    <a:pt x="996" y="439"/>
                  </a:cubicBezTo>
                  <a:cubicBezTo>
                    <a:pt x="969" y="358"/>
                    <a:pt x="942" y="304"/>
                    <a:pt x="915" y="277"/>
                  </a:cubicBezTo>
                  <a:cubicBezTo>
                    <a:pt x="915" y="277"/>
                    <a:pt x="888" y="251"/>
                    <a:pt x="888" y="224"/>
                  </a:cubicBezTo>
                  <a:cubicBezTo>
                    <a:pt x="888" y="210"/>
                    <a:pt x="895" y="204"/>
                    <a:pt x="905" y="204"/>
                  </a:cubicBezTo>
                  <a:close/>
                  <a:moveTo>
                    <a:pt x="1863" y="2013"/>
                  </a:moveTo>
                  <a:cubicBezTo>
                    <a:pt x="1871" y="2013"/>
                    <a:pt x="1883" y="2025"/>
                    <a:pt x="1883" y="2025"/>
                  </a:cubicBezTo>
                  <a:lnTo>
                    <a:pt x="1856" y="2025"/>
                  </a:lnTo>
                  <a:cubicBezTo>
                    <a:pt x="1856" y="2016"/>
                    <a:pt x="1859" y="2013"/>
                    <a:pt x="1863" y="2013"/>
                  </a:cubicBezTo>
                  <a:close/>
                  <a:moveTo>
                    <a:pt x="377" y="681"/>
                  </a:moveTo>
                  <a:cubicBezTo>
                    <a:pt x="377" y="681"/>
                    <a:pt x="404" y="708"/>
                    <a:pt x="539" y="788"/>
                  </a:cubicBezTo>
                  <a:cubicBezTo>
                    <a:pt x="700" y="896"/>
                    <a:pt x="861" y="950"/>
                    <a:pt x="1049" y="1030"/>
                  </a:cubicBezTo>
                  <a:cubicBezTo>
                    <a:pt x="1184" y="1084"/>
                    <a:pt x="1211" y="1111"/>
                    <a:pt x="1318" y="1245"/>
                  </a:cubicBezTo>
                  <a:lnTo>
                    <a:pt x="1399" y="1326"/>
                  </a:lnTo>
                  <a:lnTo>
                    <a:pt x="1345" y="1326"/>
                  </a:lnTo>
                  <a:cubicBezTo>
                    <a:pt x="1238" y="1299"/>
                    <a:pt x="1103" y="1272"/>
                    <a:pt x="1103" y="1272"/>
                  </a:cubicBezTo>
                  <a:lnTo>
                    <a:pt x="1103" y="1272"/>
                  </a:lnTo>
                  <a:cubicBezTo>
                    <a:pt x="1103" y="1299"/>
                    <a:pt x="1157" y="1299"/>
                    <a:pt x="1318" y="1353"/>
                  </a:cubicBezTo>
                  <a:cubicBezTo>
                    <a:pt x="1426" y="1353"/>
                    <a:pt x="1426" y="1353"/>
                    <a:pt x="1480" y="1407"/>
                  </a:cubicBezTo>
                  <a:cubicBezTo>
                    <a:pt x="1509" y="1451"/>
                    <a:pt x="1523" y="1471"/>
                    <a:pt x="1502" y="1471"/>
                  </a:cubicBezTo>
                  <a:cubicBezTo>
                    <a:pt x="1484" y="1471"/>
                    <a:pt x="1445" y="1458"/>
                    <a:pt x="1372" y="1434"/>
                  </a:cubicBezTo>
                  <a:cubicBezTo>
                    <a:pt x="1278" y="1402"/>
                    <a:pt x="1238" y="1389"/>
                    <a:pt x="1222" y="1389"/>
                  </a:cubicBezTo>
                  <a:cubicBezTo>
                    <a:pt x="1211" y="1389"/>
                    <a:pt x="1211" y="1395"/>
                    <a:pt x="1211" y="1407"/>
                  </a:cubicBezTo>
                  <a:cubicBezTo>
                    <a:pt x="1211" y="1407"/>
                    <a:pt x="1291" y="1434"/>
                    <a:pt x="1372" y="1460"/>
                  </a:cubicBezTo>
                  <a:cubicBezTo>
                    <a:pt x="1453" y="1487"/>
                    <a:pt x="1533" y="1487"/>
                    <a:pt x="1533" y="1514"/>
                  </a:cubicBezTo>
                  <a:cubicBezTo>
                    <a:pt x="1560" y="1514"/>
                    <a:pt x="1587" y="1541"/>
                    <a:pt x="1614" y="1568"/>
                  </a:cubicBezTo>
                  <a:lnTo>
                    <a:pt x="1641" y="1595"/>
                  </a:lnTo>
                  <a:lnTo>
                    <a:pt x="1587" y="1595"/>
                  </a:lnTo>
                  <a:cubicBezTo>
                    <a:pt x="1587" y="1595"/>
                    <a:pt x="1480" y="1568"/>
                    <a:pt x="1399" y="1541"/>
                  </a:cubicBezTo>
                  <a:cubicBezTo>
                    <a:pt x="1304" y="1510"/>
                    <a:pt x="1256" y="1496"/>
                    <a:pt x="1232" y="1496"/>
                  </a:cubicBezTo>
                  <a:cubicBezTo>
                    <a:pt x="1215" y="1496"/>
                    <a:pt x="1211" y="1503"/>
                    <a:pt x="1211" y="1514"/>
                  </a:cubicBezTo>
                  <a:cubicBezTo>
                    <a:pt x="1211" y="1514"/>
                    <a:pt x="1426" y="1568"/>
                    <a:pt x="1614" y="1622"/>
                  </a:cubicBezTo>
                  <a:cubicBezTo>
                    <a:pt x="1668" y="1649"/>
                    <a:pt x="1695" y="1649"/>
                    <a:pt x="1775" y="1756"/>
                  </a:cubicBezTo>
                  <a:cubicBezTo>
                    <a:pt x="1856" y="1810"/>
                    <a:pt x="1883" y="1891"/>
                    <a:pt x="1883" y="1891"/>
                  </a:cubicBezTo>
                  <a:cubicBezTo>
                    <a:pt x="1883" y="1891"/>
                    <a:pt x="1856" y="1864"/>
                    <a:pt x="1802" y="1864"/>
                  </a:cubicBezTo>
                  <a:cubicBezTo>
                    <a:pt x="1748" y="1864"/>
                    <a:pt x="1722" y="1837"/>
                    <a:pt x="1722" y="1837"/>
                  </a:cubicBezTo>
                  <a:cubicBezTo>
                    <a:pt x="1722" y="1810"/>
                    <a:pt x="1695" y="1810"/>
                    <a:pt x="1668" y="1810"/>
                  </a:cubicBezTo>
                  <a:cubicBezTo>
                    <a:pt x="1480" y="1756"/>
                    <a:pt x="1076" y="1622"/>
                    <a:pt x="888" y="1541"/>
                  </a:cubicBezTo>
                  <a:cubicBezTo>
                    <a:pt x="809" y="1510"/>
                    <a:pt x="777" y="1496"/>
                    <a:pt x="763" y="1496"/>
                  </a:cubicBezTo>
                  <a:cubicBezTo>
                    <a:pt x="754" y="1496"/>
                    <a:pt x="754" y="1503"/>
                    <a:pt x="754" y="1514"/>
                  </a:cubicBezTo>
                  <a:cubicBezTo>
                    <a:pt x="727" y="1541"/>
                    <a:pt x="1291" y="1756"/>
                    <a:pt x="1533" y="1810"/>
                  </a:cubicBezTo>
                  <a:cubicBezTo>
                    <a:pt x="1587" y="1810"/>
                    <a:pt x="1614" y="1837"/>
                    <a:pt x="1614" y="1837"/>
                  </a:cubicBezTo>
                  <a:cubicBezTo>
                    <a:pt x="1614" y="1837"/>
                    <a:pt x="1695" y="1864"/>
                    <a:pt x="1775" y="1891"/>
                  </a:cubicBezTo>
                  <a:cubicBezTo>
                    <a:pt x="1937" y="1917"/>
                    <a:pt x="1937" y="1917"/>
                    <a:pt x="1990" y="1971"/>
                  </a:cubicBezTo>
                  <a:cubicBezTo>
                    <a:pt x="2017" y="1998"/>
                    <a:pt x="2017" y="2025"/>
                    <a:pt x="2017" y="2025"/>
                  </a:cubicBezTo>
                  <a:cubicBezTo>
                    <a:pt x="2017" y="2025"/>
                    <a:pt x="1964" y="2025"/>
                    <a:pt x="1883" y="1998"/>
                  </a:cubicBezTo>
                  <a:cubicBezTo>
                    <a:pt x="1695" y="1944"/>
                    <a:pt x="1668" y="1944"/>
                    <a:pt x="1668" y="1944"/>
                  </a:cubicBezTo>
                  <a:lnTo>
                    <a:pt x="1668" y="1944"/>
                  </a:lnTo>
                  <a:cubicBezTo>
                    <a:pt x="1679" y="1955"/>
                    <a:pt x="1685" y="1962"/>
                    <a:pt x="1676" y="1962"/>
                  </a:cubicBezTo>
                  <a:cubicBezTo>
                    <a:pt x="1662" y="1962"/>
                    <a:pt x="1617" y="1949"/>
                    <a:pt x="1506" y="1917"/>
                  </a:cubicBezTo>
                  <a:cubicBezTo>
                    <a:pt x="1291" y="1864"/>
                    <a:pt x="1130" y="1810"/>
                    <a:pt x="915" y="1702"/>
                  </a:cubicBezTo>
                  <a:cubicBezTo>
                    <a:pt x="834" y="1675"/>
                    <a:pt x="754" y="1622"/>
                    <a:pt x="754" y="1622"/>
                  </a:cubicBezTo>
                  <a:cubicBezTo>
                    <a:pt x="749" y="1626"/>
                    <a:pt x="744" y="1629"/>
                    <a:pt x="739" y="1629"/>
                  </a:cubicBezTo>
                  <a:cubicBezTo>
                    <a:pt x="717" y="1629"/>
                    <a:pt x="695" y="1581"/>
                    <a:pt x="673" y="1514"/>
                  </a:cubicBezTo>
                  <a:cubicBezTo>
                    <a:pt x="646" y="1460"/>
                    <a:pt x="619" y="1407"/>
                    <a:pt x="619" y="1407"/>
                  </a:cubicBezTo>
                  <a:cubicBezTo>
                    <a:pt x="619" y="1401"/>
                    <a:pt x="622" y="1399"/>
                    <a:pt x="628" y="1399"/>
                  </a:cubicBezTo>
                  <a:cubicBezTo>
                    <a:pt x="650" y="1399"/>
                    <a:pt x="715" y="1439"/>
                    <a:pt x="781" y="1460"/>
                  </a:cubicBezTo>
                  <a:cubicBezTo>
                    <a:pt x="969" y="1541"/>
                    <a:pt x="1372" y="1675"/>
                    <a:pt x="1372" y="1675"/>
                  </a:cubicBezTo>
                  <a:cubicBezTo>
                    <a:pt x="1372" y="1675"/>
                    <a:pt x="1372" y="1649"/>
                    <a:pt x="1184" y="1595"/>
                  </a:cubicBezTo>
                  <a:cubicBezTo>
                    <a:pt x="996" y="1514"/>
                    <a:pt x="673" y="1380"/>
                    <a:pt x="619" y="1353"/>
                  </a:cubicBezTo>
                  <a:cubicBezTo>
                    <a:pt x="592" y="1353"/>
                    <a:pt x="592" y="1299"/>
                    <a:pt x="539" y="1218"/>
                  </a:cubicBezTo>
                  <a:cubicBezTo>
                    <a:pt x="512" y="1138"/>
                    <a:pt x="404" y="842"/>
                    <a:pt x="404" y="815"/>
                  </a:cubicBezTo>
                  <a:lnTo>
                    <a:pt x="404" y="815"/>
                  </a:lnTo>
                  <a:cubicBezTo>
                    <a:pt x="404" y="815"/>
                    <a:pt x="458" y="869"/>
                    <a:pt x="539" y="896"/>
                  </a:cubicBezTo>
                  <a:cubicBezTo>
                    <a:pt x="673" y="976"/>
                    <a:pt x="1103" y="1192"/>
                    <a:pt x="1211" y="1245"/>
                  </a:cubicBezTo>
                  <a:lnTo>
                    <a:pt x="1291" y="1245"/>
                  </a:lnTo>
                  <a:cubicBezTo>
                    <a:pt x="1291" y="1218"/>
                    <a:pt x="1291" y="1218"/>
                    <a:pt x="1211" y="1192"/>
                  </a:cubicBezTo>
                  <a:cubicBezTo>
                    <a:pt x="996" y="1084"/>
                    <a:pt x="673" y="950"/>
                    <a:pt x="485" y="815"/>
                  </a:cubicBezTo>
                  <a:cubicBezTo>
                    <a:pt x="404" y="761"/>
                    <a:pt x="377" y="761"/>
                    <a:pt x="377" y="681"/>
                  </a:cubicBezTo>
                  <a:close/>
                  <a:moveTo>
                    <a:pt x="1937" y="2025"/>
                  </a:moveTo>
                  <a:cubicBezTo>
                    <a:pt x="1937" y="2025"/>
                    <a:pt x="1964" y="2025"/>
                    <a:pt x="1964" y="2052"/>
                  </a:cubicBezTo>
                  <a:lnTo>
                    <a:pt x="1937" y="2052"/>
                  </a:lnTo>
                  <a:cubicBezTo>
                    <a:pt x="1937" y="2052"/>
                    <a:pt x="1910" y="2025"/>
                    <a:pt x="1937" y="2025"/>
                  </a:cubicBezTo>
                  <a:close/>
                  <a:moveTo>
                    <a:pt x="2044" y="2052"/>
                  </a:moveTo>
                  <a:cubicBezTo>
                    <a:pt x="2044" y="2052"/>
                    <a:pt x="2044" y="2064"/>
                    <a:pt x="2036" y="2064"/>
                  </a:cubicBezTo>
                  <a:cubicBezTo>
                    <a:pt x="2032" y="2064"/>
                    <a:pt x="2026" y="2061"/>
                    <a:pt x="2017" y="2052"/>
                  </a:cubicBezTo>
                  <a:close/>
                  <a:moveTo>
                    <a:pt x="1372" y="304"/>
                  </a:moveTo>
                  <a:cubicBezTo>
                    <a:pt x="1372" y="304"/>
                    <a:pt x="1426" y="331"/>
                    <a:pt x="1480" y="358"/>
                  </a:cubicBezTo>
                  <a:cubicBezTo>
                    <a:pt x="1533" y="358"/>
                    <a:pt x="1614" y="412"/>
                    <a:pt x="1641" y="439"/>
                  </a:cubicBezTo>
                  <a:cubicBezTo>
                    <a:pt x="1722" y="466"/>
                    <a:pt x="1722" y="493"/>
                    <a:pt x="1748" y="546"/>
                  </a:cubicBezTo>
                  <a:cubicBezTo>
                    <a:pt x="1829" y="681"/>
                    <a:pt x="1910" y="923"/>
                    <a:pt x="1990" y="1218"/>
                  </a:cubicBezTo>
                  <a:cubicBezTo>
                    <a:pt x="2071" y="1514"/>
                    <a:pt x="2179" y="1971"/>
                    <a:pt x="2205" y="1971"/>
                  </a:cubicBezTo>
                  <a:cubicBezTo>
                    <a:pt x="2212" y="1984"/>
                    <a:pt x="2216" y="1990"/>
                    <a:pt x="2219" y="1990"/>
                  </a:cubicBezTo>
                  <a:cubicBezTo>
                    <a:pt x="2228" y="1990"/>
                    <a:pt x="2214" y="1916"/>
                    <a:pt x="2152" y="1729"/>
                  </a:cubicBezTo>
                  <a:cubicBezTo>
                    <a:pt x="2125" y="1595"/>
                    <a:pt x="2071" y="1380"/>
                    <a:pt x="2017" y="1218"/>
                  </a:cubicBezTo>
                  <a:cubicBezTo>
                    <a:pt x="1964" y="950"/>
                    <a:pt x="1883" y="681"/>
                    <a:pt x="1802" y="573"/>
                  </a:cubicBezTo>
                  <a:cubicBezTo>
                    <a:pt x="1802" y="519"/>
                    <a:pt x="1775" y="493"/>
                    <a:pt x="1775" y="466"/>
                  </a:cubicBezTo>
                  <a:lnTo>
                    <a:pt x="1802" y="412"/>
                  </a:lnTo>
                  <a:lnTo>
                    <a:pt x="1802" y="466"/>
                  </a:lnTo>
                  <a:cubicBezTo>
                    <a:pt x="1856" y="519"/>
                    <a:pt x="1883" y="654"/>
                    <a:pt x="2017" y="1030"/>
                  </a:cubicBezTo>
                  <a:cubicBezTo>
                    <a:pt x="2125" y="1407"/>
                    <a:pt x="2152" y="1541"/>
                    <a:pt x="2205" y="1702"/>
                  </a:cubicBezTo>
                  <a:cubicBezTo>
                    <a:pt x="2205" y="1756"/>
                    <a:pt x="2232" y="1891"/>
                    <a:pt x="2286" y="1971"/>
                  </a:cubicBezTo>
                  <a:cubicBezTo>
                    <a:pt x="2313" y="2079"/>
                    <a:pt x="2340" y="2159"/>
                    <a:pt x="2340" y="2159"/>
                  </a:cubicBezTo>
                  <a:cubicBezTo>
                    <a:pt x="2340" y="2162"/>
                    <a:pt x="2339" y="2163"/>
                    <a:pt x="2337" y="2163"/>
                  </a:cubicBezTo>
                  <a:cubicBezTo>
                    <a:pt x="2316" y="2163"/>
                    <a:pt x="2187" y="2034"/>
                    <a:pt x="1990" y="1837"/>
                  </a:cubicBezTo>
                  <a:cubicBezTo>
                    <a:pt x="1829" y="1675"/>
                    <a:pt x="1829" y="1675"/>
                    <a:pt x="1775" y="1487"/>
                  </a:cubicBezTo>
                  <a:cubicBezTo>
                    <a:pt x="1722" y="1407"/>
                    <a:pt x="1641" y="1192"/>
                    <a:pt x="1587" y="1057"/>
                  </a:cubicBezTo>
                  <a:cubicBezTo>
                    <a:pt x="1453" y="654"/>
                    <a:pt x="1399" y="546"/>
                    <a:pt x="1345" y="466"/>
                  </a:cubicBezTo>
                  <a:cubicBezTo>
                    <a:pt x="1310" y="414"/>
                    <a:pt x="1298" y="384"/>
                    <a:pt x="1308" y="384"/>
                  </a:cubicBezTo>
                  <a:cubicBezTo>
                    <a:pt x="1314" y="384"/>
                    <a:pt x="1326" y="393"/>
                    <a:pt x="1345" y="412"/>
                  </a:cubicBezTo>
                  <a:cubicBezTo>
                    <a:pt x="1359" y="425"/>
                    <a:pt x="1372" y="432"/>
                    <a:pt x="1382" y="432"/>
                  </a:cubicBezTo>
                  <a:cubicBezTo>
                    <a:pt x="1392" y="432"/>
                    <a:pt x="1399" y="425"/>
                    <a:pt x="1399" y="412"/>
                  </a:cubicBezTo>
                  <a:cubicBezTo>
                    <a:pt x="1399" y="412"/>
                    <a:pt x="1399" y="385"/>
                    <a:pt x="1399" y="358"/>
                  </a:cubicBezTo>
                  <a:cubicBezTo>
                    <a:pt x="1345" y="304"/>
                    <a:pt x="1345" y="304"/>
                    <a:pt x="1372" y="304"/>
                  </a:cubicBezTo>
                  <a:close/>
                  <a:moveTo>
                    <a:pt x="754" y="1675"/>
                  </a:moveTo>
                  <a:cubicBezTo>
                    <a:pt x="754" y="1675"/>
                    <a:pt x="834" y="1702"/>
                    <a:pt x="915" y="1756"/>
                  </a:cubicBezTo>
                  <a:cubicBezTo>
                    <a:pt x="1130" y="1864"/>
                    <a:pt x="1265" y="1917"/>
                    <a:pt x="1533" y="1971"/>
                  </a:cubicBezTo>
                  <a:cubicBezTo>
                    <a:pt x="1668" y="2025"/>
                    <a:pt x="1856" y="2079"/>
                    <a:pt x="1964" y="2106"/>
                  </a:cubicBezTo>
                  <a:lnTo>
                    <a:pt x="2152" y="2159"/>
                  </a:lnTo>
                  <a:lnTo>
                    <a:pt x="2205" y="2213"/>
                  </a:lnTo>
                  <a:cubicBezTo>
                    <a:pt x="2259" y="2267"/>
                    <a:pt x="2286" y="2294"/>
                    <a:pt x="2286" y="2294"/>
                  </a:cubicBezTo>
                  <a:cubicBezTo>
                    <a:pt x="2286" y="2294"/>
                    <a:pt x="2017" y="2213"/>
                    <a:pt x="1856" y="2159"/>
                  </a:cubicBezTo>
                  <a:cubicBezTo>
                    <a:pt x="1816" y="2146"/>
                    <a:pt x="1782" y="2139"/>
                    <a:pt x="1762" y="2139"/>
                  </a:cubicBezTo>
                  <a:cubicBezTo>
                    <a:pt x="1742" y="2139"/>
                    <a:pt x="1735" y="2146"/>
                    <a:pt x="1748" y="2159"/>
                  </a:cubicBezTo>
                  <a:cubicBezTo>
                    <a:pt x="1748" y="2159"/>
                    <a:pt x="1964" y="2240"/>
                    <a:pt x="2152" y="2294"/>
                  </a:cubicBezTo>
                  <a:lnTo>
                    <a:pt x="2340" y="2348"/>
                  </a:lnTo>
                  <a:lnTo>
                    <a:pt x="2447" y="2455"/>
                  </a:lnTo>
                  <a:cubicBezTo>
                    <a:pt x="2528" y="2536"/>
                    <a:pt x="2528" y="2536"/>
                    <a:pt x="2528" y="2536"/>
                  </a:cubicBezTo>
                  <a:cubicBezTo>
                    <a:pt x="2474" y="2536"/>
                    <a:pt x="2259" y="2509"/>
                    <a:pt x="2044" y="2428"/>
                  </a:cubicBezTo>
                  <a:cubicBezTo>
                    <a:pt x="1891" y="2377"/>
                    <a:pt x="1845" y="2358"/>
                    <a:pt x="1833" y="2358"/>
                  </a:cubicBezTo>
                  <a:cubicBezTo>
                    <a:pt x="1826" y="2358"/>
                    <a:pt x="1829" y="2365"/>
                    <a:pt x="1829" y="2374"/>
                  </a:cubicBezTo>
                  <a:cubicBezTo>
                    <a:pt x="1829" y="2401"/>
                    <a:pt x="2232" y="2536"/>
                    <a:pt x="2474" y="2590"/>
                  </a:cubicBezTo>
                  <a:cubicBezTo>
                    <a:pt x="2609" y="2616"/>
                    <a:pt x="2609" y="2616"/>
                    <a:pt x="2663" y="2643"/>
                  </a:cubicBezTo>
                  <a:cubicBezTo>
                    <a:pt x="2689" y="2670"/>
                    <a:pt x="2716" y="2697"/>
                    <a:pt x="2716" y="2697"/>
                  </a:cubicBezTo>
                  <a:cubicBezTo>
                    <a:pt x="2689" y="2697"/>
                    <a:pt x="2259" y="2616"/>
                    <a:pt x="2152" y="2590"/>
                  </a:cubicBezTo>
                  <a:cubicBezTo>
                    <a:pt x="1856" y="2482"/>
                    <a:pt x="1533" y="2374"/>
                    <a:pt x="1291" y="2267"/>
                  </a:cubicBezTo>
                  <a:cubicBezTo>
                    <a:pt x="1170" y="2206"/>
                    <a:pt x="1125" y="2176"/>
                    <a:pt x="1110" y="2176"/>
                  </a:cubicBezTo>
                  <a:cubicBezTo>
                    <a:pt x="1105" y="2176"/>
                    <a:pt x="1103" y="2180"/>
                    <a:pt x="1103" y="2186"/>
                  </a:cubicBezTo>
                  <a:cubicBezTo>
                    <a:pt x="1103" y="2186"/>
                    <a:pt x="1399" y="2348"/>
                    <a:pt x="1587" y="2428"/>
                  </a:cubicBezTo>
                  <a:cubicBezTo>
                    <a:pt x="1695" y="2455"/>
                    <a:pt x="1910" y="2536"/>
                    <a:pt x="2125" y="2590"/>
                  </a:cubicBezTo>
                  <a:cubicBezTo>
                    <a:pt x="2179" y="2616"/>
                    <a:pt x="2340" y="2643"/>
                    <a:pt x="2474" y="2670"/>
                  </a:cubicBezTo>
                  <a:cubicBezTo>
                    <a:pt x="2609" y="2724"/>
                    <a:pt x="2743" y="2724"/>
                    <a:pt x="2743" y="2751"/>
                  </a:cubicBezTo>
                  <a:cubicBezTo>
                    <a:pt x="2752" y="2754"/>
                    <a:pt x="2753" y="2755"/>
                    <a:pt x="2749" y="2755"/>
                  </a:cubicBezTo>
                  <a:cubicBezTo>
                    <a:pt x="2711" y="2755"/>
                    <a:pt x="2260" y="2664"/>
                    <a:pt x="2044" y="2616"/>
                  </a:cubicBezTo>
                  <a:cubicBezTo>
                    <a:pt x="1829" y="2563"/>
                    <a:pt x="1587" y="2482"/>
                    <a:pt x="1480" y="2428"/>
                  </a:cubicBezTo>
                  <a:cubicBezTo>
                    <a:pt x="1345" y="2374"/>
                    <a:pt x="1184" y="2294"/>
                    <a:pt x="1049" y="2213"/>
                  </a:cubicBezTo>
                  <a:cubicBezTo>
                    <a:pt x="969" y="2132"/>
                    <a:pt x="942" y="2106"/>
                    <a:pt x="834" y="1944"/>
                  </a:cubicBezTo>
                  <a:cubicBezTo>
                    <a:pt x="700" y="1783"/>
                    <a:pt x="700" y="1783"/>
                    <a:pt x="727" y="1756"/>
                  </a:cubicBezTo>
                  <a:cubicBezTo>
                    <a:pt x="754" y="1756"/>
                    <a:pt x="754" y="1729"/>
                    <a:pt x="754" y="1702"/>
                  </a:cubicBezTo>
                  <a:cubicBezTo>
                    <a:pt x="754" y="1675"/>
                    <a:pt x="754" y="1675"/>
                    <a:pt x="754" y="1675"/>
                  </a:cubicBezTo>
                  <a:close/>
                  <a:moveTo>
                    <a:pt x="2044" y="2805"/>
                  </a:moveTo>
                  <a:cubicBezTo>
                    <a:pt x="2034" y="2805"/>
                    <a:pt x="2028" y="2805"/>
                    <a:pt x="2048" y="2809"/>
                  </a:cubicBezTo>
                  <a:lnTo>
                    <a:pt x="2048" y="2809"/>
                  </a:lnTo>
                  <a:cubicBezTo>
                    <a:pt x="2046" y="2807"/>
                    <a:pt x="2044" y="2806"/>
                    <a:pt x="2044" y="2805"/>
                  </a:cubicBezTo>
                  <a:close/>
                  <a:moveTo>
                    <a:pt x="1883" y="493"/>
                  </a:moveTo>
                  <a:cubicBezTo>
                    <a:pt x="1883" y="493"/>
                    <a:pt x="1937" y="519"/>
                    <a:pt x="1990" y="546"/>
                  </a:cubicBezTo>
                  <a:cubicBezTo>
                    <a:pt x="2071" y="600"/>
                    <a:pt x="2179" y="654"/>
                    <a:pt x="2259" y="708"/>
                  </a:cubicBezTo>
                  <a:cubicBezTo>
                    <a:pt x="2313" y="761"/>
                    <a:pt x="2394" y="815"/>
                    <a:pt x="2394" y="815"/>
                  </a:cubicBezTo>
                  <a:cubicBezTo>
                    <a:pt x="2421" y="815"/>
                    <a:pt x="2421" y="869"/>
                    <a:pt x="2474" y="1057"/>
                  </a:cubicBezTo>
                  <a:cubicBezTo>
                    <a:pt x="2528" y="1192"/>
                    <a:pt x="2582" y="1407"/>
                    <a:pt x="2609" y="1568"/>
                  </a:cubicBezTo>
                  <a:cubicBezTo>
                    <a:pt x="2743" y="2106"/>
                    <a:pt x="2878" y="2536"/>
                    <a:pt x="2985" y="2724"/>
                  </a:cubicBezTo>
                  <a:cubicBezTo>
                    <a:pt x="3012" y="2778"/>
                    <a:pt x="3039" y="2831"/>
                    <a:pt x="3012" y="2831"/>
                  </a:cubicBezTo>
                  <a:cubicBezTo>
                    <a:pt x="2985" y="2805"/>
                    <a:pt x="2824" y="2643"/>
                    <a:pt x="2609" y="2455"/>
                  </a:cubicBezTo>
                  <a:cubicBezTo>
                    <a:pt x="2394" y="2240"/>
                    <a:pt x="2394" y="2240"/>
                    <a:pt x="2367" y="2159"/>
                  </a:cubicBezTo>
                  <a:cubicBezTo>
                    <a:pt x="2313" y="2025"/>
                    <a:pt x="2232" y="1729"/>
                    <a:pt x="2205" y="1568"/>
                  </a:cubicBezTo>
                  <a:cubicBezTo>
                    <a:pt x="2179" y="1434"/>
                    <a:pt x="1937" y="681"/>
                    <a:pt x="1910" y="573"/>
                  </a:cubicBezTo>
                  <a:cubicBezTo>
                    <a:pt x="1883" y="519"/>
                    <a:pt x="1883" y="493"/>
                    <a:pt x="1883" y="493"/>
                  </a:cubicBezTo>
                  <a:close/>
                  <a:moveTo>
                    <a:pt x="2865" y="3160"/>
                  </a:moveTo>
                  <a:cubicBezTo>
                    <a:pt x="2891" y="3164"/>
                    <a:pt x="2932" y="3170"/>
                    <a:pt x="2985" y="3181"/>
                  </a:cubicBezTo>
                  <a:cubicBezTo>
                    <a:pt x="3093" y="3181"/>
                    <a:pt x="3227" y="3208"/>
                    <a:pt x="3254" y="3208"/>
                  </a:cubicBezTo>
                  <a:cubicBezTo>
                    <a:pt x="3281" y="3221"/>
                    <a:pt x="3288" y="3228"/>
                    <a:pt x="3271" y="3228"/>
                  </a:cubicBezTo>
                  <a:cubicBezTo>
                    <a:pt x="3254" y="3228"/>
                    <a:pt x="3214" y="3221"/>
                    <a:pt x="3146" y="3208"/>
                  </a:cubicBezTo>
                  <a:cubicBezTo>
                    <a:pt x="3047" y="3183"/>
                    <a:pt x="2926" y="3181"/>
                    <a:pt x="2865" y="3160"/>
                  </a:cubicBezTo>
                  <a:close/>
                  <a:moveTo>
                    <a:pt x="2453" y="724"/>
                  </a:moveTo>
                  <a:cubicBezTo>
                    <a:pt x="2464" y="724"/>
                    <a:pt x="2489" y="749"/>
                    <a:pt x="2528" y="788"/>
                  </a:cubicBezTo>
                  <a:cubicBezTo>
                    <a:pt x="2582" y="815"/>
                    <a:pt x="2636" y="869"/>
                    <a:pt x="2663" y="869"/>
                  </a:cubicBezTo>
                  <a:lnTo>
                    <a:pt x="2716" y="923"/>
                  </a:lnTo>
                  <a:lnTo>
                    <a:pt x="2824" y="1218"/>
                  </a:lnTo>
                  <a:cubicBezTo>
                    <a:pt x="2878" y="1380"/>
                    <a:pt x="2958" y="1622"/>
                    <a:pt x="2985" y="1756"/>
                  </a:cubicBezTo>
                  <a:cubicBezTo>
                    <a:pt x="3012" y="1891"/>
                    <a:pt x="3039" y="1998"/>
                    <a:pt x="3039" y="1998"/>
                  </a:cubicBezTo>
                  <a:cubicBezTo>
                    <a:pt x="3043" y="2002"/>
                    <a:pt x="3046" y="2004"/>
                    <a:pt x="3048" y="2004"/>
                  </a:cubicBezTo>
                  <a:cubicBezTo>
                    <a:pt x="3081" y="2004"/>
                    <a:pt x="3006" y="1684"/>
                    <a:pt x="2931" y="1434"/>
                  </a:cubicBezTo>
                  <a:cubicBezTo>
                    <a:pt x="2904" y="1353"/>
                    <a:pt x="2851" y="1218"/>
                    <a:pt x="2824" y="1138"/>
                  </a:cubicBezTo>
                  <a:cubicBezTo>
                    <a:pt x="2797" y="1030"/>
                    <a:pt x="2770" y="950"/>
                    <a:pt x="2770" y="950"/>
                  </a:cubicBezTo>
                  <a:lnTo>
                    <a:pt x="2770" y="950"/>
                  </a:lnTo>
                  <a:cubicBezTo>
                    <a:pt x="2770" y="950"/>
                    <a:pt x="2824" y="976"/>
                    <a:pt x="2851" y="1003"/>
                  </a:cubicBezTo>
                  <a:cubicBezTo>
                    <a:pt x="2904" y="1111"/>
                    <a:pt x="3093" y="1756"/>
                    <a:pt x="3120" y="1917"/>
                  </a:cubicBezTo>
                  <a:cubicBezTo>
                    <a:pt x="3160" y="2099"/>
                    <a:pt x="3170" y="2144"/>
                    <a:pt x="3172" y="2144"/>
                  </a:cubicBezTo>
                  <a:cubicBezTo>
                    <a:pt x="3173" y="2144"/>
                    <a:pt x="3173" y="2139"/>
                    <a:pt x="3173" y="2132"/>
                  </a:cubicBezTo>
                  <a:cubicBezTo>
                    <a:pt x="3200" y="2132"/>
                    <a:pt x="3173" y="1971"/>
                    <a:pt x="3120" y="1810"/>
                  </a:cubicBezTo>
                  <a:cubicBezTo>
                    <a:pt x="3120" y="1756"/>
                    <a:pt x="3039" y="1541"/>
                    <a:pt x="2985" y="1326"/>
                  </a:cubicBezTo>
                  <a:cubicBezTo>
                    <a:pt x="2904" y="1057"/>
                    <a:pt x="2878" y="950"/>
                    <a:pt x="2878" y="950"/>
                  </a:cubicBezTo>
                  <a:cubicBezTo>
                    <a:pt x="2891" y="936"/>
                    <a:pt x="2898" y="929"/>
                    <a:pt x="2908" y="929"/>
                  </a:cubicBezTo>
                  <a:cubicBezTo>
                    <a:pt x="2918" y="929"/>
                    <a:pt x="2931" y="936"/>
                    <a:pt x="2958" y="950"/>
                  </a:cubicBezTo>
                  <a:cubicBezTo>
                    <a:pt x="3025" y="1016"/>
                    <a:pt x="3073" y="1064"/>
                    <a:pt x="3103" y="1064"/>
                  </a:cubicBezTo>
                  <a:cubicBezTo>
                    <a:pt x="3109" y="1064"/>
                    <a:pt x="3115" y="1062"/>
                    <a:pt x="3120" y="1057"/>
                  </a:cubicBezTo>
                  <a:cubicBezTo>
                    <a:pt x="3146" y="1057"/>
                    <a:pt x="3146" y="1057"/>
                    <a:pt x="3173" y="1084"/>
                  </a:cubicBezTo>
                  <a:cubicBezTo>
                    <a:pt x="3200" y="1111"/>
                    <a:pt x="3200" y="1165"/>
                    <a:pt x="3227" y="1192"/>
                  </a:cubicBezTo>
                  <a:cubicBezTo>
                    <a:pt x="3227" y="1272"/>
                    <a:pt x="3308" y="1595"/>
                    <a:pt x="3388" y="2025"/>
                  </a:cubicBezTo>
                  <a:cubicBezTo>
                    <a:pt x="3496" y="2697"/>
                    <a:pt x="3550" y="2831"/>
                    <a:pt x="3765" y="3288"/>
                  </a:cubicBezTo>
                  <a:cubicBezTo>
                    <a:pt x="3792" y="3369"/>
                    <a:pt x="3845" y="3450"/>
                    <a:pt x="3845" y="3450"/>
                  </a:cubicBezTo>
                  <a:cubicBezTo>
                    <a:pt x="3845" y="3454"/>
                    <a:pt x="3843" y="3455"/>
                    <a:pt x="3839" y="3455"/>
                  </a:cubicBezTo>
                  <a:cubicBezTo>
                    <a:pt x="3783" y="3455"/>
                    <a:pt x="3377" y="3143"/>
                    <a:pt x="3227" y="2993"/>
                  </a:cubicBezTo>
                  <a:cubicBezTo>
                    <a:pt x="3039" y="2858"/>
                    <a:pt x="2904" y="2455"/>
                    <a:pt x="2689" y="1595"/>
                  </a:cubicBezTo>
                  <a:cubicBezTo>
                    <a:pt x="2636" y="1326"/>
                    <a:pt x="2528" y="950"/>
                    <a:pt x="2474" y="815"/>
                  </a:cubicBezTo>
                  <a:cubicBezTo>
                    <a:pt x="2447" y="761"/>
                    <a:pt x="2447" y="735"/>
                    <a:pt x="2447" y="735"/>
                  </a:cubicBezTo>
                  <a:cubicBezTo>
                    <a:pt x="2447" y="727"/>
                    <a:pt x="2449" y="724"/>
                    <a:pt x="2453" y="724"/>
                  </a:cubicBezTo>
                  <a:close/>
                  <a:moveTo>
                    <a:pt x="1049" y="2240"/>
                  </a:moveTo>
                  <a:cubicBezTo>
                    <a:pt x="1049" y="2240"/>
                    <a:pt x="1076" y="2267"/>
                    <a:pt x="1130" y="2294"/>
                  </a:cubicBezTo>
                  <a:cubicBezTo>
                    <a:pt x="1238" y="2348"/>
                    <a:pt x="1399" y="2455"/>
                    <a:pt x="1506" y="2482"/>
                  </a:cubicBezTo>
                  <a:cubicBezTo>
                    <a:pt x="1722" y="2563"/>
                    <a:pt x="2125" y="2670"/>
                    <a:pt x="2555" y="2751"/>
                  </a:cubicBezTo>
                  <a:cubicBezTo>
                    <a:pt x="2851" y="2831"/>
                    <a:pt x="2851" y="2831"/>
                    <a:pt x="2878" y="2858"/>
                  </a:cubicBezTo>
                  <a:lnTo>
                    <a:pt x="2931" y="2885"/>
                  </a:lnTo>
                  <a:lnTo>
                    <a:pt x="2851" y="2885"/>
                  </a:lnTo>
                  <a:cubicBezTo>
                    <a:pt x="2824" y="2885"/>
                    <a:pt x="2636" y="2831"/>
                    <a:pt x="2447" y="2805"/>
                  </a:cubicBezTo>
                  <a:cubicBezTo>
                    <a:pt x="2214" y="2733"/>
                    <a:pt x="2113" y="2709"/>
                    <a:pt x="2079" y="2709"/>
                  </a:cubicBezTo>
                  <a:cubicBezTo>
                    <a:pt x="2062" y="2709"/>
                    <a:pt x="2062" y="2715"/>
                    <a:pt x="2071" y="2724"/>
                  </a:cubicBezTo>
                  <a:cubicBezTo>
                    <a:pt x="2071" y="2724"/>
                    <a:pt x="2582" y="2858"/>
                    <a:pt x="2878" y="2912"/>
                  </a:cubicBezTo>
                  <a:cubicBezTo>
                    <a:pt x="2958" y="2939"/>
                    <a:pt x="2985" y="2939"/>
                    <a:pt x="3012" y="2966"/>
                  </a:cubicBezTo>
                  <a:lnTo>
                    <a:pt x="3039" y="2993"/>
                  </a:lnTo>
                  <a:lnTo>
                    <a:pt x="2958" y="2993"/>
                  </a:lnTo>
                  <a:cubicBezTo>
                    <a:pt x="2904" y="2966"/>
                    <a:pt x="2689" y="2939"/>
                    <a:pt x="2474" y="2885"/>
                  </a:cubicBezTo>
                  <a:cubicBezTo>
                    <a:pt x="2189" y="2835"/>
                    <a:pt x="2082" y="2816"/>
                    <a:pt x="2048" y="2809"/>
                  </a:cubicBezTo>
                  <a:lnTo>
                    <a:pt x="2048" y="2809"/>
                  </a:lnTo>
                  <a:cubicBezTo>
                    <a:pt x="2104" y="2844"/>
                    <a:pt x="2727" y="2968"/>
                    <a:pt x="2958" y="3020"/>
                  </a:cubicBezTo>
                  <a:cubicBezTo>
                    <a:pt x="3039" y="3020"/>
                    <a:pt x="3066" y="3047"/>
                    <a:pt x="3093" y="3047"/>
                  </a:cubicBezTo>
                  <a:cubicBezTo>
                    <a:pt x="3120" y="3073"/>
                    <a:pt x="3146" y="3100"/>
                    <a:pt x="3120" y="3100"/>
                  </a:cubicBezTo>
                  <a:cubicBezTo>
                    <a:pt x="3120" y="3100"/>
                    <a:pt x="2985" y="3047"/>
                    <a:pt x="2824" y="3020"/>
                  </a:cubicBezTo>
                  <a:cubicBezTo>
                    <a:pt x="2627" y="2980"/>
                    <a:pt x="2545" y="2955"/>
                    <a:pt x="2526" y="2955"/>
                  </a:cubicBezTo>
                  <a:cubicBezTo>
                    <a:pt x="2519" y="2955"/>
                    <a:pt x="2521" y="2959"/>
                    <a:pt x="2528" y="2966"/>
                  </a:cubicBezTo>
                  <a:cubicBezTo>
                    <a:pt x="2528" y="2966"/>
                    <a:pt x="2689" y="3020"/>
                    <a:pt x="2851" y="3047"/>
                  </a:cubicBezTo>
                  <a:cubicBezTo>
                    <a:pt x="3039" y="3100"/>
                    <a:pt x="3200" y="3127"/>
                    <a:pt x="3200" y="3127"/>
                  </a:cubicBezTo>
                  <a:cubicBezTo>
                    <a:pt x="3200" y="3136"/>
                    <a:pt x="3194" y="3139"/>
                    <a:pt x="3182" y="3139"/>
                  </a:cubicBezTo>
                  <a:cubicBezTo>
                    <a:pt x="3158" y="3139"/>
                    <a:pt x="3111" y="3127"/>
                    <a:pt x="3039" y="3127"/>
                  </a:cubicBezTo>
                  <a:cubicBezTo>
                    <a:pt x="2958" y="3100"/>
                    <a:pt x="2770" y="3073"/>
                    <a:pt x="2582" y="3047"/>
                  </a:cubicBezTo>
                  <a:cubicBezTo>
                    <a:pt x="2313" y="3020"/>
                    <a:pt x="2259" y="3020"/>
                    <a:pt x="2232" y="3020"/>
                  </a:cubicBezTo>
                  <a:cubicBezTo>
                    <a:pt x="2232" y="3020"/>
                    <a:pt x="2232" y="3047"/>
                    <a:pt x="2232" y="3047"/>
                  </a:cubicBezTo>
                  <a:cubicBezTo>
                    <a:pt x="2232" y="3073"/>
                    <a:pt x="2259" y="3073"/>
                    <a:pt x="2474" y="3100"/>
                  </a:cubicBezTo>
                  <a:cubicBezTo>
                    <a:pt x="2663" y="3127"/>
                    <a:pt x="2716" y="3127"/>
                    <a:pt x="2716" y="3154"/>
                  </a:cubicBezTo>
                  <a:cubicBezTo>
                    <a:pt x="2743" y="3181"/>
                    <a:pt x="3012" y="3208"/>
                    <a:pt x="3254" y="3262"/>
                  </a:cubicBezTo>
                  <a:cubicBezTo>
                    <a:pt x="3361" y="3262"/>
                    <a:pt x="3361" y="3262"/>
                    <a:pt x="3415" y="3315"/>
                  </a:cubicBezTo>
                  <a:cubicBezTo>
                    <a:pt x="3469" y="3342"/>
                    <a:pt x="3469" y="3369"/>
                    <a:pt x="3469" y="3369"/>
                  </a:cubicBezTo>
                  <a:cubicBezTo>
                    <a:pt x="3442" y="3369"/>
                    <a:pt x="3308" y="3342"/>
                    <a:pt x="3120" y="3315"/>
                  </a:cubicBezTo>
                  <a:cubicBezTo>
                    <a:pt x="2931" y="3289"/>
                    <a:pt x="2824" y="3288"/>
                    <a:pt x="2824" y="3288"/>
                  </a:cubicBezTo>
                  <a:lnTo>
                    <a:pt x="2824" y="3288"/>
                  </a:lnTo>
                  <a:cubicBezTo>
                    <a:pt x="2824" y="3312"/>
                    <a:pt x="3335" y="3400"/>
                    <a:pt x="3466" y="3400"/>
                  </a:cubicBezTo>
                  <a:cubicBezTo>
                    <a:pt x="3483" y="3400"/>
                    <a:pt x="3493" y="3399"/>
                    <a:pt x="3496" y="3396"/>
                  </a:cubicBezTo>
                  <a:cubicBezTo>
                    <a:pt x="3496" y="3396"/>
                    <a:pt x="3523" y="3396"/>
                    <a:pt x="3550" y="3423"/>
                  </a:cubicBezTo>
                  <a:cubicBezTo>
                    <a:pt x="3577" y="3450"/>
                    <a:pt x="3603" y="3450"/>
                    <a:pt x="3603" y="3477"/>
                  </a:cubicBezTo>
                  <a:cubicBezTo>
                    <a:pt x="3603" y="3477"/>
                    <a:pt x="3442" y="3450"/>
                    <a:pt x="3281" y="3423"/>
                  </a:cubicBezTo>
                  <a:cubicBezTo>
                    <a:pt x="3093" y="3423"/>
                    <a:pt x="2958" y="3396"/>
                    <a:pt x="2958" y="3396"/>
                  </a:cubicBezTo>
                  <a:lnTo>
                    <a:pt x="2958" y="3396"/>
                  </a:lnTo>
                  <a:cubicBezTo>
                    <a:pt x="2931" y="3423"/>
                    <a:pt x="3093" y="3450"/>
                    <a:pt x="3361" y="3477"/>
                  </a:cubicBezTo>
                  <a:cubicBezTo>
                    <a:pt x="3603" y="3504"/>
                    <a:pt x="3684" y="3504"/>
                    <a:pt x="3684" y="3530"/>
                  </a:cubicBezTo>
                  <a:lnTo>
                    <a:pt x="3630" y="3530"/>
                  </a:lnTo>
                  <a:cubicBezTo>
                    <a:pt x="3577" y="3530"/>
                    <a:pt x="3415" y="3530"/>
                    <a:pt x="3254" y="3504"/>
                  </a:cubicBezTo>
                  <a:cubicBezTo>
                    <a:pt x="3064" y="3485"/>
                    <a:pt x="2954" y="3466"/>
                    <a:pt x="2916" y="3466"/>
                  </a:cubicBezTo>
                  <a:cubicBezTo>
                    <a:pt x="2900" y="3466"/>
                    <a:pt x="2897" y="3469"/>
                    <a:pt x="2904" y="3477"/>
                  </a:cubicBezTo>
                  <a:cubicBezTo>
                    <a:pt x="2904" y="3477"/>
                    <a:pt x="3120" y="3504"/>
                    <a:pt x="3335" y="3530"/>
                  </a:cubicBezTo>
                  <a:cubicBezTo>
                    <a:pt x="3738" y="3584"/>
                    <a:pt x="3792" y="3584"/>
                    <a:pt x="3819" y="3611"/>
                  </a:cubicBezTo>
                  <a:cubicBezTo>
                    <a:pt x="3832" y="3625"/>
                    <a:pt x="3839" y="3631"/>
                    <a:pt x="3808" y="3631"/>
                  </a:cubicBezTo>
                  <a:cubicBezTo>
                    <a:pt x="3778" y="3631"/>
                    <a:pt x="3711" y="3625"/>
                    <a:pt x="3577" y="3611"/>
                  </a:cubicBezTo>
                  <a:cubicBezTo>
                    <a:pt x="3415" y="3584"/>
                    <a:pt x="3173" y="3584"/>
                    <a:pt x="3012" y="3557"/>
                  </a:cubicBezTo>
                  <a:cubicBezTo>
                    <a:pt x="2824" y="3557"/>
                    <a:pt x="2663" y="3557"/>
                    <a:pt x="2474" y="3504"/>
                  </a:cubicBezTo>
                  <a:cubicBezTo>
                    <a:pt x="2179" y="3477"/>
                    <a:pt x="2125" y="3450"/>
                    <a:pt x="2152" y="3423"/>
                  </a:cubicBezTo>
                  <a:cubicBezTo>
                    <a:pt x="2152" y="3396"/>
                    <a:pt x="2125" y="3396"/>
                    <a:pt x="1990" y="3288"/>
                  </a:cubicBezTo>
                  <a:cubicBezTo>
                    <a:pt x="1883" y="3208"/>
                    <a:pt x="1560" y="2939"/>
                    <a:pt x="1533" y="2912"/>
                  </a:cubicBezTo>
                  <a:cubicBezTo>
                    <a:pt x="1526" y="2904"/>
                    <a:pt x="1525" y="2901"/>
                    <a:pt x="1528" y="2901"/>
                  </a:cubicBezTo>
                  <a:cubicBezTo>
                    <a:pt x="1536" y="2901"/>
                    <a:pt x="1568" y="2920"/>
                    <a:pt x="1587" y="2939"/>
                  </a:cubicBezTo>
                  <a:cubicBezTo>
                    <a:pt x="1775" y="3020"/>
                    <a:pt x="1910" y="3073"/>
                    <a:pt x="2044" y="3100"/>
                  </a:cubicBezTo>
                  <a:cubicBezTo>
                    <a:pt x="2098" y="3114"/>
                    <a:pt x="2132" y="3120"/>
                    <a:pt x="2152" y="3120"/>
                  </a:cubicBezTo>
                  <a:cubicBezTo>
                    <a:pt x="2172" y="3120"/>
                    <a:pt x="2179" y="3114"/>
                    <a:pt x="2179" y="3100"/>
                  </a:cubicBezTo>
                  <a:cubicBezTo>
                    <a:pt x="2179" y="3073"/>
                    <a:pt x="2125" y="3047"/>
                    <a:pt x="2044" y="3047"/>
                  </a:cubicBezTo>
                  <a:cubicBezTo>
                    <a:pt x="1829" y="3020"/>
                    <a:pt x="1399" y="2805"/>
                    <a:pt x="1265" y="2670"/>
                  </a:cubicBezTo>
                  <a:cubicBezTo>
                    <a:pt x="1238" y="2616"/>
                    <a:pt x="1238" y="2616"/>
                    <a:pt x="1265" y="2616"/>
                  </a:cubicBezTo>
                  <a:lnTo>
                    <a:pt x="1318" y="2616"/>
                  </a:lnTo>
                  <a:cubicBezTo>
                    <a:pt x="1345" y="2590"/>
                    <a:pt x="1318" y="2563"/>
                    <a:pt x="1238" y="2455"/>
                  </a:cubicBezTo>
                  <a:cubicBezTo>
                    <a:pt x="1130" y="2348"/>
                    <a:pt x="1049" y="2267"/>
                    <a:pt x="1049" y="2240"/>
                  </a:cubicBezTo>
                  <a:close/>
                  <a:moveTo>
                    <a:pt x="3267" y="1151"/>
                  </a:moveTo>
                  <a:cubicBezTo>
                    <a:pt x="3274" y="1151"/>
                    <a:pt x="3294" y="1165"/>
                    <a:pt x="3335" y="1192"/>
                  </a:cubicBezTo>
                  <a:cubicBezTo>
                    <a:pt x="3361" y="1218"/>
                    <a:pt x="3442" y="1272"/>
                    <a:pt x="3523" y="1326"/>
                  </a:cubicBezTo>
                  <a:cubicBezTo>
                    <a:pt x="3594" y="1398"/>
                    <a:pt x="3642" y="1434"/>
                    <a:pt x="3674" y="1434"/>
                  </a:cubicBezTo>
                  <a:cubicBezTo>
                    <a:pt x="3690" y="1434"/>
                    <a:pt x="3702" y="1425"/>
                    <a:pt x="3711" y="1407"/>
                  </a:cubicBezTo>
                  <a:cubicBezTo>
                    <a:pt x="3711" y="1407"/>
                    <a:pt x="3738" y="1407"/>
                    <a:pt x="3819" y="1487"/>
                  </a:cubicBezTo>
                  <a:cubicBezTo>
                    <a:pt x="3845" y="1568"/>
                    <a:pt x="3899" y="1622"/>
                    <a:pt x="3926" y="1649"/>
                  </a:cubicBezTo>
                  <a:cubicBezTo>
                    <a:pt x="3953" y="1702"/>
                    <a:pt x="4034" y="2079"/>
                    <a:pt x="4060" y="2374"/>
                  </a:cubicBezTo>
                  <a:cubicBezTo>
                    <a:pt x="4114" y="2697"/>
                    <a:pt x="4249" y="3315"/>
                    <a:pt x="4329" y="3504"/>
                  </a:cubicBezTo>
                  <a:cubicBezTo>
                    <a:pt x="4356" y="3611"/>
                    <a:pt x="4437" y="3772"/>
                    <a:pt x="4491" y="3853"/>
                  </a:cubicBezTo>
                  <a:cubicBezTo>
                    <a:pt x="4544" y="3907"/>
                    <a:pt x="4544" y="3961"/>
                    <a:pt x="4544" y="3961"/>
                  </a:cubicBezTo>
                  <a:cubicBezTo>
                    <a:pt x="4544" y="3961"/>
                    <a:pt x="4518" y="3934"/>
                    <a:pt x="4464" y="3907"/>
                  </a:cubicBezTo>
                  <a:cubicBezTo>
                    <a:pt x="4383" y="3853"/>
                    <a:pt x="4383" y="3826"/>
                    <a:pt x="4302" y="3692"/>
                  </a:cubicBezTo>
                  <a:cubicBezTo>
                    <a:pt x="4141" y="3423"/>
                    <a:pt x="4114" y="3369"/>
                    <a:pt x="3926" y="2159"/>
                  </a:cubicBezTo>
                  <a:cubicBezTo>
                    <a:pt x="3903" y="1954"/>
                    <a:pt x="3880" y="1884"/>
                    <a:pt x="3874" y="1884"/>
                  </a:cubicBezTo>
                  <a:cubicBezTo>
                    <a:pt x="3873" y="1884"/>
                    <a:pt x="3872" y="1886"/>
                    <a:pt x="3872" y="1891"/>
                  </a:cubicBezTo>
                  <a:cubicBezTo>
                    <a:pt x="3872" y="1891"/>
                    <a:pt x="3872" y="1971"/>
                    <a:pt x="3899" y="2106"/>
                  </a:cubicBezTo>
                  <a:cubicBezTo>
                    <a:pt x="3899" y="2213"/>
                    <a:pt x="3953" y="2482"/>
                    <a:pt x="3980" y="2697"/>
                  </a:cubicBezTo>
                  <a:cubicBezTo>
                    <a:pt x="4087" y="3315"/>
                    <a:pt x="4141" y="3477"/>
                    <a:pt x="4276" y="3692"/>
                  </a:cubicBezTo>
                  <a:cubicBezTo>
                    <a:pt x="4302" y="3746"/>
                    <a:pt x="4329" y="3799"/>
                    <a:pt x="4329" y="3799"/>
                  </a:cubicBezTo>
                  <a:cubicBezTo>
                    <a:pt x="4329" y="3799"/>
                    <a:pt x="4302" y="3772"/>
                    <a:pt x="4276" y="3772"/>
                  </a:cubicBezTo>
                  <a:cubicBezTo>
                    <a:pt x="4141" y="3665"/>
                    <a:pt x="4034" y="3342"/>
                    <a:pt x="3953" y="2885"/>
                  </a:cubicBezTo>
                  <a:cubicBezTo>
                    <a:pt x="3933" y="2743"/>
                    <a:pt x="3912" y="2677"/>
                    <a:pt x="3904" y="2677"/>
                  </a:cubicBezTo>
                  <a:cubicBezTo>
                    <a:pt x="3901" y="2677"/>
                    <a:pt x="3899" y="2684"/>
                    <a:pt x="3899" y="2697"/>
                  </a:cubicBezTo>
                  <a:cubicBezTo>
                    <a:pt x="3899" y="2724"/>
                    <a:pt x="3953" y="3100"/>
                    <a:pt x="3980" y="3208"/>
                  </a:cubicBezTo>
                  <a:cubicBezTo>
                    <a:pt x="4034" y="3369"/>
                    <a:pt x="4087" y="3530"/>
                    <a:pt x="4141" y="3611"/>
                  </a:cubicBezTo>
                  <a:cubicBezTo>
                    <a:pt x="4141" y="3638"/>
                    <a:pt x="4168" y="3692"/>
                    <a:pt x="4168" y="3692"/>
                  </a:cubicBezTo>
                  <a:cubicBezTo>
                    <a:pt x="4168" y="3692"/>
                    <a:pt x="4114" y="3665"/>
                    <a:pt x="4087" y="3638"/>
                  </a:cubicBezTo>
                  <a:cubicBezTo>
                    <a:pt x="4034" y="3584"/>
                    <a:pt x="4034" y="3584"/>
                    <a:pt x="3953" y="3369"/>
                  </a:cubicBezTo>
                  <a:cubicBezTo>
                    <a:pt x="3899" y="3262"/>
                    <a:pt x="3845" y="3154"/>
                    <a:pt x="3845" y="3154"/>
                  </a:cubicBezTo>
                  <a:cubicBezTo>
                    <a:pt x="3845" y="3154"/>
                    <a:pt x="3845" y="3154"/>
                    <a:pt x="3845" y="3181"/>
                  </a:cubicBezTo>
                  <a:cubicBezTo>
                    <a:pt x="3845" y="3208"/>
                    <a:pt x="3953" y="3504"/>
                    <a:pt x="3980" y="3530"/>
                  </a:cubicBezTo>
                  <a:cubicBezTo>
                    <a:pt x="3993" y="3557"/>
                    <a:pt x="4000" y="3571"/>
                    <a:pt x="3997" y="3571"/>
                  </a:cubicBezTo>
                  <a:cubicBezTo>
                    <a:pt x="3993" y="3571"/>
                    <a:pt x="3980" y="3557"/>
                    <a:pt x="3953" y="3530"/>
                  </a:cubicBezTo>
                  <a:cubicBezTo>
                    <a:pt x="3899" y="3504"/>
                    <a:pt x="3738" y="3127"/>
                    <a:pt x="3630" y="2858"/>
                  </a:cubicBezTo>
                  <a:cubicBezTo>
                    <a:pt x="3550" y="2670"/>
                    <a:pt x="3523" y="2536"/>
                    <a:pt x="3442" y="2079"/>
                  </a:cubicBezTo>
                  <a:cubicBezTo>
                    <a:pt x="3361" y="1622"/>
                    <a:pt x="3308" y="1245"/>
                    <a:pt x="3281" y="1192"/>
                  </a:cubicBezTo>
                  <a:cubicBezTo>
                    <a:pt x="3267" y="1165"/>
                    <a:pt x="3261" y="1151"/>
                    <a:pt x="3267" y="1151"/>
                  </a:cubicBezTo>
                  <a:close/>
                  <a:moveTo>
                    <a:pt x="2260" y="3558"/>
                  </a:moveTo>
                  <a:lnTo>
                    <a:pt x="2260" y="3558"/>
                  </a:lnTo>
                  <a:cubicBezTo>
                    <a:pt x="2281" y="3559"/>
                    <a:pt x="2369" y="3563"/>
                    <a:pt x="2474" y="3584"/>
                  </a:cubicBezTo>
                  <a:cubicBezTo>
                    <a:pt x="2663" y="3611"/>
                    <a:pt x="2797" y="3611"/>
                    <a:pt x="3066" y="3638"/>
                  </a:cubicBezTo>
                  <a:cubicBezTo>
                    <a:pt x="3254" y="3638"/>
                    <a:pt x="3523" y="3665"/>
                    <a:pt x="3684" y="3665"/>
                  </a:cubicBezTo>
                  <a:lnTo>
                    <a:pt x="3953" y="3692"/>
                  </a:lnTo>
                  <a:lnTo>
                    <a:pt x="4007" y="3746"/>
                  </a:lnTo>
                  <a:lnTo>
                    <a:pt x="4087" y="3772"/>
                  </a:lnTo>
                  <a:lnTo>
                    <a:pt x="3711" y="3772"/>
                  </a:lnTo>
                  <a:cubicBezTo>
                    <a:pt x="3657" y="3759"/>
                    <a:pt x="3603" y="3752"/>
                    <a:pt x="3563" y="3752"/>
                  </a:cubicBezTo>
                  <a:cubicBezTo>
                    <a:pt x="3523" y="3752"/>
                    <a:pt x="3496" y="3759"/>
                    <a:pt x="3496" y="3772"/>
                  </a:cubicBezTo>
                  <a:cubicBezTo>
                    <a:pt x="3496" y="3772"/>
                    <a:pt x="3792" y="3799"/>
                    <a:pt x="4007" y="3799"/>
                  </a:cubicBezTo>
                  <a:cubicBezTo>
                    <a:pt x="4087" y="3799"/>
                    <a:pt x="4114" y="3826"/>
                    <a:pt x="4141" y="3826"/>
                  </a:cubicBezTo>
                  <a:cubicBezTo>
                    <a:pt x="4168" y="3853"/>
                    <a:pt x="4168" y="3853"/>
                    <a:pt x="4168" y="3853"/>
                  </a:cubicBezTo>
                  <a:cubicBezTo>
                    <a:pt x="4141" y="3840"/>
                    <a:pt x="4121" y="3833"/>
                    <a:pt x="4108" y="3833"/>
                  </a:cubicBezTo>
                  <a:cubicBezTo>
                    <a:pt x="4094" y="3833"/>
                    <a:pt x="4087" y="3840"/>
                    <a:pt x="4087" y="3853"/>
                  </a:cubicBezTo>
                  <a:cubicBezTo>
                    <a:pt x="4060" y="3853"/>
                    <a:pt x="4087" y="3880"/>
                    <a:pt x="4087" y="3880"/>
                  </a:cubicBezTo>
                  <a:cubicBezTo>
                    <a:pt x="4087" y="3880"/>
                    <a:pt x="3845" y="3880"/>
                    <a:pt x="3711" y="3853"/>
                  </a:cubicBezTo>
                  <a:lnTo>
                    <a:pt x="3630" y="3853"/>
                  </a:lnTo>
                  <a:cubicBezTo>
                    <a:pt x="3630" y="3853"/>
                    <a:pt x="3765" y="3880"/>
                    <a:pt x="3980" y="3907"/>
                  </a:cubicBezTo>
                  <a:lnTo>
                    <a:pt x="4064" y="3921"/>
                  </a:lnTo>
                  <a:lnTo>
                    <a:pt x="4064" y="3921"/>
                  </a:lnTo>
                  <a:cubicBezTo>
                    <a:pt x="4062" y="3924"/>
                    <a:pt x="4060" y="3928"/>
                    <a:pt x="4060" y="3934"/>
                  </a:cubicBezTo>
                  <a:cubicBezTo>
                    <a:pt x="4060" y="3961"/>
                    <a:pt x="4114" y="3987"/>
                    <a:pt x="4168" y="3987"/>
                  </a:cubicBezTo>
                  <a:cubicBezTo>
                    <a:pt x="4222" y="3987"/>
                    <a:pt x="4222" y="3987"/>
                    <a:pt x="4168" y="4014"/>
                  </a:cubicBezTo>
                  <a:cubicBezTo>
                    <a:pt x="4114" y="4014"/>
                    <a:pt x="4060" y="4014"/>
                    <a:pt x="4034" y="3987"/>
                  </a:cubicBezTo>
                  <a:cubicBezTo>
                    <a:pt x="3980" y="3987"/>
                    <a:pt x="3980" y="3987"/>
                    <a:pt x="3980" y="4014"/>
                  </a:cubicBezTo>
                  <a:lnTo>
                    <a:pt x="3684" y="4014"/>
                  </a:lnTo>
                  <a:cubicBezTo>
                    <a:pt x="3550" y="4014"/>
                    <a:pt x="3335" y="3987"/>
                    <a:pt x="3200" y="3987"/>
                  </a:cubicBezTo>
                  <a:lnTo>
                    <a:pt x="2985" y="3961"/>
                  </a:lnTo>
                  <a:lnTo>
                    <a:pt x="2851" y="3907"/>
                  </a:lnTo>
                  <a:cubicBezTo>
                    <a:pt x="2770" y="3880"/>
                    <a:pt x="2609" y="3772"/>
                    <a:pt x="2474" y="3692"/>
                  </a:cubicBezTo>
                  <a:cubicBezTo>
                    <a:pt x="2371" y="3614"/>
                    <a:pt x="2268" y="3562"/>
                    <a:pt x="2260" y="3558"/>
                  </a:cubicBezTo>
                  <a:close/>
                  <a:moveTo>
                    <a:pt x="4160" y="3937"/>
                  </a:moveTo>
                  <a:lnTo>
                    <a:pt x="4302" y="3961"/>
                  </a:lnTo>
                  <a:lnTo>
                    <a:pt x="4383" y="3987"/>
                  </a:lnTo>
                  <a:lnTo>
                    <a:pt x="4437" y="4041"/>
                  </a:lnTo>
                  <a:lnTo>
                    <a:pt x="4410" y="4041"/>
                  </a:lnTo>
                  <a:cubicBezTo>
                    <a:pt x="4356" y="4041"/>
                    <a:pt x="4356" y="4014"/>
                    <a:pt x="4356" y="4014"/>
                  </a:cubicBezTo>
                  <a:cubicBezTo>
                    <a:pt x="4356" y="3987"/>
                    <a:pt x="4329" y="3987"/>
                    <a:pt x="4222" y="3961"/>
                  </a:cubicBezTo>
                  <a:cubicBezTo>
                    <a:pt x="4198" y="3951"/>
                    <a:pt x="4177" y="3943"/>
                    <a:pt x="4160" y="3937"/>
                  </a:cubicBezTo>
                  <a:close/>
                  <a:moveTo>
                    <a:pt x="4011" y="1837"/>
                  </a:moveTo>
                  <a:lnTo>
                    <a:pt x="4011" y="1837"/>
                  </a:lnTo>
                  <a:cubicBezTo>
                    <a:pt x="4034" y="1840"/>
                    <a:pt x="4035" y="1867"/>
                    <a:pt x="4060" y="1917"/>
                  </a:cubicBezTo>
                  <a:cubicBezTo>
                    <a:pt x="4101" y="1978"/>
                    <a:pt x="4126" y="2008"/>
                    <a:pt x="4147" y="2008"/>
                  </a:cubicBezTo>
                  <a:cubicBezTo>
                    <a:pt x="4155" y="2008"/>
                    <a:pt x="4161" y="2005"/>
                    <a:pt x="4168" y="1998"/>
                  </a:cubicBezTo>
                  <a:cubicBezTo>
                    <a:pt x="4168" y="1985"/>
                    <a:pt x="4175" y="1978"/>
                    <a:pt x="4181" y="1978"/>
                  </a:cubicBezTo>
                  <a:cubicBezTo>
                    <a:pt x="4188" y="1978"/>
                    <a:pt x="4195" y="1985"/>
                    <a:pt x="4195" y="1998"/>
                  </a:cubicBezTo>
                  <a:cubicBezTo>
                    <a:pt x="4195" y="1998"/>
                    <a:pt x="4222" y="2132"/>
                    <a:pt x="4249" y="2294"/>
                  </a:cubicBezTo>
                  <a:cubicBezTo>
                    <a:pt x="4249" y="2455"/>
                    <a:pt x="4276" y="2616"/>
                    <a:pt x="4276" y="2616"/>
                  </a:cubicBezTo>
                  <a:cubicBezTo>
                    <a:pt x="4289" y="2630"/>
                    <a:pt x="4296" y="2637"/>
                    <a:pt x="4299" y="2637"/>
                  </a:cubicBezTo>
                  <a:cubicBezTo>
                    <a:pt x="4302" y="2637"/>
                    <a:pt x="4302" y="2630"/>
                    <a:pt x="4302" y="2616"/>
                  </a:cubicBezTo>
                  <a:cubicBezTo>
                    <a:pt x="4302" y="2590"/>
                    <a:pt x="4276" y="2455"/>
                    <a:pt x="4276" y="2321"/>
                  </a:cubicBezTo>
                  <a:cubicBezTo>
                    <a:pt x="4249" y="2186"/>
                    <a:pt x="4249" y="2079"/>
                    <a:pt x="4249" y="2052"/>
                  </a:cubicBezTo>
                  <a:lnTo>
                    <a:pt x="4249" y="2052"/>
                  </a:lnTo>
                  <a:cubicBezTo>
                    <a:pt x="4249" y="2052"/>
                    <a:pt x="4329" y="2159"/>
                    <a:pt x="4410" y="2321"/>
                  </a:cubicBezTo>
                  <a:lnTo>
                    <a:pt x="4464" y="2428"/>
                  </a:lnTo>
                  <a:lnTo>
                    <a:pt x="4464" y="2616"/>
                  </a:lnTo>
                  <a:cubicBezTo>
                    <a:pt x="4491" y="3127"/>
                    <a:pt x="4571" y="3557"/>
                    <a:pt x="4706" y="3934"/>
                  </a:cubicBezTo>
                  <a:cubicBezTo>
                    <a:pt x="4733" y="4014"/>
                    <a:pt x="4759" y="4095"/>
                    <a:pt x="4759" y="4095"/>
                  </a:cubicBezTo>
                  <a:cubicBezTo>
                    <a:pt x="4733" y="4068"/>
                    <a:pt x="4706" y="4041"/>
                    <a:pt x="4679" y="3961"/>
                  </a:cubicBezTo>
                  <a:cubicBezTo>
                    <a:pt x="4518" y="3450"/>
                    <a:pt x="4410" y="2966"/>
                    <a:pt x="4383" y="2509"/>
                  </a:cubicBezTo>
                  <a:cubicBezTo>
                    <a:pt x="4383" y="2455"/>
                    <a:pt x="4383" y="2401"/>
                    <a:pt x="4383" y="2401"/>
                  </a:cubicBezTo>
                  <a:cubicBezTo>
                    <a:pt x="4356" y="2401"/>
                    <a:pt x="4356" y="2428"/>
                    <a:pt x="4383" y="2643"/>
                  </a:cubicBezTo>
                  <a:cubicBezTo>
                    <a:pt x="4410" y="3020"/>
                    <a:pt x="4491" y="3369"/>
                    <a:pt x="4598" y="3799"/>
                  </a:cubicBezTo>
                  <a:lnTo>
                    <a:pt x="4679" y="3987"/>
                  </a:lnTo>
                  <a:lnTo>
                    <a:pt x="4598" y="3907"/>
                  </a:lnTo>
                  <a:cubicBezTo>
                    <a:pt x="4491" y="3772"/>
                    <a:pt x="4383" y="3584"/>
                    <a:pt x="4356" y="3423"/>
                  </a:cubicBezTo>
                  <a:cubicBezTo>
                    <a:pt x="4276" y="3208"/>
                    <a:pt x="4168" y="2670"/>
                    <a:pt x="4114" y="2321"/>
                  </a:cubicBezTo>
                  <a:cubicBezTo>
                    <a:pt x="4087" y="2213"/>
                    <a:pt x="4060" y="2052"/>
                    <a:pt x="4034" y="1971"/>
                  </a:cubicBezTo>
                  <a:cubicBezTo>
                    <a:pt x="4021" y="1896"/>
                    <a:pt x="4014" y="1856"/>
                    <a:pt x="4011" y="1837"/>
                  </a:cubicBezTo>
                  <a:close/>
                  <a:moveTo>
                    <a:pt x="4491" y="2509"/>
                  </a:moveTo>
                  <a:lnTo>
                    <a:pt x="4518" y="2536"/>
                  </a:lnTo>
                  <a:cubicBezTo>
                    <a:pt x="4518" y="2563"/>
                    <a:pt x="4518" y="2616"/>
                    <a:pt x="4544" y="2697"/>
                  </a:cubicBezTo>
                  <a:cubicBezTo>
                    <a:pt x="4571" y="3073"/>
                    <a:pt x="4625" y="3477"/>
                    <a:pt x="4759" y="3853"/>
                  </a:cubicBezTo>
                  <a:cubicBezTo>
                    <a:pt x="4786" y="3987"/>
                    <a:pt x="4813" y="4095"/>
                    <a:pt x="4813" y="4095"/>
                  </a:cubicBezTo>
                  <a:cubicBezTo>
                    <a:pt x="4759" y="4041"/>
                    <a:pt x="4625" y="3611"/>
                    <a:pt x="4571" y="3369"/>
                  </a:cubicBezTo>
                  <a:cubicBezTo>
                    <a:pt x="4544" y="3127"/>
                    <a:pt x="4464" y="2616"/>
                    <a:pt x="4491" y="2536"/>
                  </a:cubicBezTo>
                  <a:lnTo>
                    <a:pt x="4491" y="2509"/>
                  </a:lnTo>
                  <a:close/>
                  <a:moveTo>
                    <a:pt x="4544" y="2670"/>
                  </a:moveTo>
                  <a:cubicBezTo>
                    <a:pt x="4571" y="2670"/>
                    <a:pt x="4571" y="2670"/>
                    <a:pt x="4571" y="2697"/>
                  </a:cubicBezTo>
                  <a:cubicBezTo>
                    <a:pt x="4598" y="2724"/>
                    <a:pt x="4598" y="2724"/>
                    <a:pt x="4625" y="2993"/>
                  </a:cubicBezTo>
                  <a:cubicBezTo>
                    <a:pt x="4652" y="3369"/>
                    <a:pt x="4759" y="3746"/>
                    <a:pt x="4867" y="4014"/>
                  </a:cubicBezTo>
                  <a:cubicBezTo>
                    <a:pt x="4885" y="4106"/>
                    <a:pt x="4904" y="4148"/>
                    <a:pt x="4896" y="4148"/>
                  </a:cubicBezTo>
                  <a:cubicBezTo>
                    <a:pt x="4893" y="4148"/>
                    <a:pt x="4884" y="4139"/>
                    <a:pt x="4867" y="4122"/>
                  </a:cubicBezTo>
                  <a:cubicBezTo>
                    <a:pt x="4813" y="4095"/>
                    <a:pt x="4679" y="3530"/>
                    <a:pt x="4625" y="3235"/>
                  </a:cubicBezTo>
                  <a:cubicBezTo>
                    <a:pt x="4598" y="3047"/>
                    <a:pt x="4544" y="2724"/>
                    <a:pt x="4544" y="2670"/>
                  </a:cubicBezTo>
                  <a:close/>
                  <a:moveTo>
                    <a:pt x="4759" y="2966"/>
                  </a:moveTo>
                  <a:cubicBezTo>
                    <a:pt x="4786" y="2966"/>
                    <a:pt x="4786" y="2966"/>
                    <a:pt x="4786" y="3047"/>
                  </a:cubicBezTo>
                  <a:cubicBezTo>
                    <a:pt x="4786" y="3208"/>
                    <a:pt x="4894" y="3692"/>
                    <a:pt x="5001" y="4014"/>
                  </a:cubicBezTo>
                  <a:cubicBezTo>
                    <a:pt x="5028" y="4095"/>
                    <a:pt x="5055" y="4176"/>
                    <a:pt x="5055" y="4176"/>
                  </a:cubicBezTo>
                  <a:cubicBezTo>
                    <a:pt x="5028" y="4149"/>
                    <a:pt x="4948" y="3961"/>
                    <a:pt x="4921" y="3853"/>
                  </a:cubicBezTo>
                  <a:cubicBezTo>
                    <a:pt x="4894" y="3746"/>
                    <a:pt x="4733" y="3020"/>
                    <a:pt x="4733" y="2993"/>
                  </a:cubicBezTo>
                  <a:cubicBezTo>
                    <a:pt x="4733" y="2966"/>
                    <a:pt x="4733" y="2966"/>
                    <a:pt x="4759" y="2966"/>
                  </a:cubicBezTo>
                  <a:close/>
                  <a:moveTo>
                    <a:pt x="4639" y="2850"/>
                  </a:moveTo>
                  <a:cubicBezTo>
                    <a:pt x="4642" y="2850"/>
                    <a:pt x="4646" y="2853"/>
                    <a:pt x="4652" y="2858"/>
                  </a:cubicBezTo>
                  <a:cubicBezTo>
                    <a:pt x="4652" y="2885"/>
                    <a:pt x="4679" y="3047"/>
                    <a:pt x="4733" y="3262"/>
                  </a:cubicBezTo>
                  <a:cubicBezTo>
                    <a:pt x="4813" y="3746"/>
                    <a:pt x="4867" y="3934"/>
                    <a:pt x="4948" y="4068"/>
                  </a:cubicBezTo>
                  <a:cubicBezTo>
                    <a:pt x="4989" y="4150"/>
                    <a:pt x="4998" y="4185"/>
                    <a:pt x="4977" y="4185"/>
                  </a:cubicBezTo>
                  <a:cubicBezTo>
                    <a:pt x="4970" y="4185"/>
                    <a:pt x="4960" y="4182"/>
                    <a:pt x="4948" y="4176"/>
                  </a:cubicBezTo>
                  <a:cubicBezTo>
                    <a:pt x="4921" y="4149"/>
                    <a:pt x="4813" y="3799"/>
                    <a:pt x="4759" y="3638"/>
                  </a:cubicBezTo>
                  <a:cubicBezTo>
                    <a:pt x="4733" y="3477"/>
                    <a:pt x="4679" y="3262"/>
                    <a:pt x="4652" y="3047"/>
                  </a:cubicBezTo>
                  <a:cubicBezTo>
                    <a:pt x="4631" y="2897"/>
                    <a:pt x="4626" y="2850"/>
                    <a:pt x="4639" y="2850"/>
                  </a:cubicBezTo>
                  <a:close/>
                  <a:moveTo>
                    <a:pt x="5190" y="4176"/>
                  </a:moveTo>
                  <a:cubicBezTo>
                    <a:pt x="5207" y="4176"/>
                    <a:pt x="5213" y="4186"/>
                    <a:pt x="5215" y="4201"/>
                  </a:cubicBezTo>
                  <a:lnTo>
                    <a:pt x="5215" y="4201"/>
                  </a:lnTo>
                  <a:cubicBezTo>
                    <a:pt x="5205" y="4191"/>
                    <a:pt x="5196" y="4182"/>
                    <a:pt x="5190" y="4176"/>
                  </a:cubicBezTo>
                  <a:close/>
                  <a:moveTo>
                    <a:pt x="3200" y="4014"/>
                  </a:moveTo>
                  <a:cubicBezTo>
                    <a:pt x="3254" y="4041"/>
                    <a:pt x="3388" y="4041"/>
                    <a:pt x="3496" y="4041"/>
                  </a:cubicBezTo>
                  <a:cubicBezTo>
                    <a:pt x="3630" y="4041"/>
                    <a:pt x="3845" y="4041"/>
                    <a:pt x="3980" y="4068"/>
                  </a:cubicBezTo>
                  <a:cubicBezTo>
                    <a:pt x="4168" y="4068"/>
                    <a:pt x="4276" y="4068"/>
                    <a:pt x="4383" y="4095"/>
                  </a:cubicBezTo>
                  <a:cubicBezTo>
                    <a:pt x="4423" y="4108"/>
                    <a:pt x="4457" y="4115"/>
                    <a:pt x="4481" y="4115"/>
                  </a:cubicBezTo>
                  <a:cubicBezTo>
                    <a:pt x="4504" y="4115"/>
                    <a:pt x="4518" y="4108"/>
                    <a:pt x="4518" y="4095"/>
                  </a:cubicBezTo>
                  <a:cubicBezTo>
                    <a:pt x="4518" y="4095"/>
                    <a:pt x="4544" y="4095"/>
                    <a:pt x="4598" y="4122"/>
                  </a:cubicBezTo>
                  <a:cubicBezTo>
                    <a:pt x="4625" y="4149"/>
                    <a:pt x="4625" y="4149"/>
                    <a:pt x="4598" y="4149"/>
                  </a:cubicBezTo>
                  <a:lnTo>
                    <a:pt x="4437" y="4149"/>
                  </a:lnTo>
                  <a:cubicBezTo>
                    <a:pt x="4383" y="4135"/>
                    <a:pt x="4343" y="4129"/>
                    <a:pt x="4316" y="4129"/>
                  </a:cubicBezTo>
                  <a:cubicBezTo>
                    <a:pt x="4289" y="4129"/>
                    <a:pt x="4276" y="4135"/>
                    <a:pt x="4276" y="4149"/>
                  </a:cubicBezTo>
                  <a:lnTo>
                    <a:pt x="3872" y="4149"/>
                  </a:lnTo>
                  <a:cubicBezTo>
                    <a:pt x="3845" y="4176"/>
                    <a:pt x="4060" y="4176"/>
                    <a:pt x="4652" y="4203"/>
                  </a:cubicBezTo>
                  <a:lnTo>
                    <a:pt x="4733" y="4203"/>
                  </a:lnTo>
                  <a:cubicBezTo>
                    <a:pt x="4759" y="4229"/>
                    <a:pt x="4733" y="4229"/>
                    <a:pt x="4625" y="4229"/>
                  </a:cubicBezTo>
                  <a:cubicBezTo>
                    <a:pt x="4571" y="4216"/>
                    <a:pt x="4524" y="4209"/>
                    <a:pt x="4491" y="4209"/>
                  </a:cubicBezTo>
                  <a:cubicBezTo>
                    <a:pt x="4457" y="4209"/>
                    <a:pt x="4437" y="4216"/>
                    <a:pt x="4437" y="4229"/>
                  </a:cubicBezTo>
                  <a:lnTo>
                    <a:pt x="4544" y="4229"/>
                  </a:lnTo>
                  <a:cubicBezTo>
                    <a:pt x="4625" y="4229"/>
                    <a:pt x="4625" y="4229"/>
                    <a:pt x="4571" y="4256"/>
                  </a:cubicBezTo>
                  <a:cubicBezTo>
                    <a:pt x="4491" y="4256"/>
                    <a:pt x="4141" y="4229"/>
                    <a:pt x="4007" y="4203"/>
                  </a:cubicBezTo>
                  <a:lnTo>
                    <a:pt x="3550" y="4203"/>
                  </a:lnTo>
                  <a:cubicBezTo>
                    <a:pt x="3442" y="4176"/>
                    <a:pt x="3308" y="4176"/>
                    <a:pt x="3281" y="4176"/>
                  </a:cubicBezTo>
                  <a:cubicBezTo>
                    <a:pt x="3308" y="4149"/>
                    <a:pt x="3335" y="4149"/>
                    <a:pt x="3335" y="4149"/>
                  </a:cubicBezTo>
                  <a:cubicBezTo>
                    <a:pt x="3335" y="4122"/>
                    <a:pt x="3308" y="4095"/>
                    <a:pt x="3227" y="4068"/>
                  </a:cubicBezTo>
                  <a:cubicBezTo>
                    <a:pt x="3120" y="4014"/>
                    <a:pt x="3120" y="4014"/>
                    <a:pt x="3200" y="4014"/>
                  </a:cubicBezTo>
                  <a:close/>
                  <a:moveTo>
                    <a:pt x="4848" y="3301"/>
                  </a:moveTo>
                  <a:cubicBezTo>
                    <a:pt x="4850" y="3301"/>
                    <a:pt x="4856" y="3331"/>
                    <a:pt x="4867" y="3396"/>
                  </a:cubicBezTo>
                  <a:cubicBezTo>
                    <a:pt x="4948" y="3719"/>
                    <a:pt x="5028" y="3934"/>
                    <a:pt x="5136" y="4122"/>
                  </a:cubicBezTo>
                  <a:lnTo>
                    <a:pt x="5190" y="4256"/>
                  </a:lnTo>
                  <a:lnTo>
                    <a:pt x="5163" y="4256"/>
                  </a:lnTo>
                  <a:cubicBezTo>
                    <a:pt x="5136" y="4256"/>
                    <a:pt x="5109" y="4229"/>
                    <a:pt x="5109" y="4229"/>
                  </a:cubicBezTo>
                  <a:cubicBezTo>
                    <a:pt x="5082" y="4176"/>
                    <a:pt x="4921" y="3719"/>
                    <a:pt x="4867" y="3477"/>
                  </a:cubicBezTo>
                  <a:cubicBezTo>
                    <a:pt x="4851" y="3365"/>
                    <a:pt x="4845" y="3301"/>
                    <a:pt x="4848" y="3301"/>
                  </a:cubicBezTo>
                  <a:close/>
                  <a:moveTo>
                    <a:pt x="4329" y="4256"/>
                  </a:moveTo>
                  <a:cubicBezTo>
                    <a:pt x="4329" y="4256"/>
                    <a:pt x="4329" y="4268"/>
                    <a:pt x="4321" y="4268"/>
                  </a:cubicBezTo>
                  <a:cubicBezTo>
                    <a:pt x="4317" y="4268"/>
                    <a:pt x="4311" y="4265"/>
                    <a:pt x="4302" y="4256"/>
                  </a:cubicBezTo>
                  <a:close/>
                  <a:moveTo>
                    <a:pt x="4867" y="4256"/>
                  </a:moveTo>
                  <a:cubicBezTo>
                    <a:pt x="4894" y="4283"/>
                    <a:pt x="4894" y="4283"/>
                    <a:pt x="4867" y="4283"/>
                  </a:cubicBezTo>
                  <a:lnTo>
                    <a:pt x="4759" y="4283"/>
                  </a:lnTo>
                  <a:lnTo>
                    <a:pt x="4706" y="4256"/>
                  </a:lnTo>
                  <a:close/>
                  <a:moveTo>
                    <a:pt x="4437" y="4283"/>
                  </a:moveTo>
                  <a:cubicBezTo>
                    <a:pt x="4459" y="4284"/>
                    <a:pt x="4612" y="4287"/>
                    <a:pt x="4706" y="4310"/>
                  </a:cubicBezTo>
                  <a:cubicBezTo>
                    <a:pt x="4682" y="4318"/>
                    <a:pt x="4649" y="4321"/>
                    <a:pt x="4615" y="4321"/>
                  </a:cubicBezTo>
                  <a:cubicBezTo>
                    <a:pt x="4531" y="4321"/>
                    <a:pt x="4437" y="4302"/>
                    <a:pt x="4437" y="4283"/>
                  </a:cubicBezTo>
                  <a:close/>
                  <a:moveTo>
                    <a:pt x="4921" y="4310"/>
                  </a:moveTo>
                  <a:cubicBezTo>
                    <a:pt x="4921" y="4310"/>
                    <a:pt x="4921" y="4337"/>
                    <a:pt x="4894" y="4337"/>
                  </a:cubicBezTo>
                  <a:lnTo>
                    <a:pt x="4840" y="4337"/>
                  </a:lnTo>
                  <a:cubicBezTo>
                    <a:pt x="4894" y="4337"/>
                    <a:pt x="4921" y="4310"/>
                    <a:pt x="4921" y="4310"/>
                  </a:cubicBezTo>
                  <a:close/>
                  <a:moveTo>
                    <a:pt x="3442" y="4229"/>
                  </a:moveTo>
                  <a:cubicBezTo>
                    <a:pt x="3469" y="4229"/>
                    <a:pt x="3684" y="4229"/>
                    <a:pt x="3926" y="4256"/>
                  </a:cubicBezTo>
                  <a:cubicBezTo>
                    <a:pt x="4195" y="4310"/>
                    <a:pt x="4329" y="4310"/>
                    <a:pt x="4302" y="4310"/>
                  </a:cubicBezTo>
                  <a:cubicBezTo>
                    <a:pt x="4293" y="4319"/>
                    <a:pt x="4279" y="4322"/>
                    <a:pt x="4259" y="4322"/>
                  </a:cubicBezTo>
                  <a:cubicBezTo>
                    <a:pt x="4219" y="4322"/>
                    <a:pt x="4159" y="4310"/>
                    <a:pt x="4087" y="4310"/>
                  </a:cubicBezTo>
                  <a:cubicBezTo>
                    <a:pt x="4020" y="4297"/>
                    <a:pt x="3973" y="4290"/>
                    <a:pt x="3943" y="4290"/>
                  </a:cubicBezTo>
                  <a:cubicBezTo>
                    <a:pt x="3913" y="4290"/>
                    <a:pt x="3899" y="4297"/>
                    <a:pt x="3899" y="4310"/>
                  </a:cubicBezTo>
                  <a:cubicBezTo>
                    <a:pt x="3899" y="4310"/>
                    <a:pt x="4007" y="4337"/>
                    <a:pt x="4544" y="4364"/>
                  </a:cubicBezTo>
                  <a:cubicBezTo>
                    <a:pt x="4733" y="4391"/>
                    <a:pt x="4733" y="4391"/>
                    <a:pt x="4518" y="4418"/>
                  </a:cubicBezTo>
                  <a:cubicBezTo>
                    <a:pt x="4222" y="4418"/>
                    <a:pt x="3738" y="4337"/>
                    <a:pt x="3442" y="4256"/>
                  </a:cubicBezTo>
                  <a:lnTo>
                    <a:pt x="3361" y="4229"/>
                  </a:lnTo>
                  <a:close/>
                  <a:moveTo>
                    <a:pt x="5351" y="4445"/>
                  </a:moveTo>
                  <a:cubicBezTo>
                    <a:pt x="5378" y="4471"/>
                    <a:pt x="5351" y="4471"/>
                    <a:pt x="5351" y="4471"/>
                  </a:cubicBezTo>
                  <a:cubicBezTo>
                    <a:pt x="5324" y="4445"/>
                    <a:pt x="5297" y="4445"/>
                    <a:pt x="5324" y="4445"/>
                  </a:cubicBezTo>
                  <a:close/>
                  <a:moveTo>
                    <a:pt x="5136" y="4525"/>
                  </a:moveTo>
                  <a:cubicBezTo>
                    <a:pt x="5136" y="4539"/>
                    <a:pt x="5136" y="4545"/>
                    <a:pt x="5132" y="4545"/>
                  </a:cubicBezTo>
                  <a:cubicBezTo>
                    <a:pt x="5129" y="4545"/>
                    <a:pt x="5122" y="4539"/>
                    <a:pt x="5109" y="4525"/>
                  </a:cubicBezTo>
                  <a:close/>
                  <a:moveTo>
                    <a:pt x="5216" y="4525"/>
                  </a:moveTo>
                  <a:cubicBezTo>
                    <a:pt x="5243" y="4552"/>
                    <a:pt x="5216" y="4552"/>
                    <a:pt x="5216" y="4552"/>
                  </a:cubicBezTo>
                  <a:cubicBezTo>
                    <a:pt x="5190" y="4525"/>
                    <a:pt x="5190" y="4525"/>
                    <a:pt x="5190" y="4525"/>
                  </a:cubicBezTo>
                  <a:close/>
                  <a:moveTo>
                    <a:pt x="5270" y="4445"/>
                  </a:moveTo>
                  <a:cubicBezTo>
                    <a:pt x="5270" y="4471"/>
                    <a:pt x="5270" y="4471"/>
                    <a:pt x="5270" y="4471"/>
                  </a:cubicBezTo>
                  <a:cubicBezTo>
                    <a:pt x="5324" y="4471"/>
                    <a:pt x="5324" y="4498"/>
                    <a:pt x="5297" y="4498"/>
                  </a:cubicBezTo>
                  <a:lnTo>
                    <a:pt x="4921" y="4498"/>
                  </a:lnTo>
                  <a:cubicBezTo>
                    <a:pt x="4894" y="4489"/>
                    <a:pt x="4870" y="4486"/>
                    <a:pt x="4850" y="4486"/>
                  </a:cubicBezTo>
                  <a:cubicBezTo>
                    <a:pt x="4810" y="4486"/>
                    <a:pt x="4786" y="4498"/>
                    <a:pt x="4786" y="4498"/>
                  </a:cubicBezTo>
                  <a:cubicBezTo>
                    <a:pt x="4786" y="4498"/>
                    <a:pt x="4813" y="4525"/>
                    <a:pt x="4894" y="4525"/>
                  </a:cubicBezTo>
                  <a:lnTo>
                    <a:pt x="4598" y="4525"/>
                  </a:lnTo>
                  <a:cubicBezTo>
                    <a:pt x="4598" y="4552"/>
                    <a:pt x="4679" y="4552"/>
                    <a:pt x="4894" y="4552"/>
                  </a:cubicBezTo>
                  <a:lnTo>
                    <a:pt x="5109" y="4552"/>
                  </a:lnTo>
                  <a:cubicBezTo>
                    <a:pt x="5128" y="4571"/>
                    <a:pt x="4811" y="4590"/>
                    <a:pt x="4605" y="4590"/>
                  </a:cubicBezTo>
                  <a:cubicBezTo>
                    <a:pt x="4519" y="4590"/>
                    <a:pt x="4453" y="4587"/>
                    <a:pt x="4437" y="4579"/>
                  </a:cubicBezTo>
                  <a:cubicBezTo>
                    <a:pt x="4437" y="4579"/>
                    <a:pt x="4518" y="4552"/>
                    <a:pt x="4598" y="4498"/>
                  </a:cubicBezTo>
                  <a:lnTo>
                    <a:pt x="4733" y="4445"/>
                  </a:lnTo>
                  <a:lnTo>
                    <a:pt x="4975" y="4471"/>
                  </a:lnTo>
                  <a:lnTo>
                    <a:pt x="5270" y="4471"/>
                  </a:lnTo>
                  <a:cubicBezTo>
                    <a:pt x="5243" y="4471"/>
                    <a:pt x="5243" y="4471"/>
                    <a:pt x="5243" y="4445"/>
                  </a:cubicBezTo>
                  <a:close/>
                  <a:moveTo>
                    <a:pt x="5082" y="4606"/>
                  </a:moveTo>
                  <a:cubicBezTo>
                    <a:pt x="5109" y="4606"/>
                    <a:pt x="5109" y="4633"/>
                    <a:pt x="5055" y="4660"/>
                  </a:cubicBezTo>
                  <a:cubicBezTo>
                    <a:pt x="5028" y="4673"/>
                    <a:pt x="5028" y="4680"/>
                    <a:pt x="4968" y="4680"/>
                  </a:cubicBezTo>
                  <a:cubicBezTo>
                    <a:pt x="4907" y="4680"/>
                    <a:pt x="4786" y="4673"/>
                    <a:pt x="4518" y="4660"/>
                  </a:cubicBezTo>
                  <a:lnTo>
                    <a:pt x="4437" y="4660"/>
                  </a:lnTo>
                  <a:cubicBezTo>
                    <a:pt x="4437" y="4633"/>
                    <a:pt x="4437" y="4633"/>
                    <a:pt x="4464" y="4633"/>
                  </a:cubicBezTo>
                  <a:cubicBezTo>
                    <a:pt x="4518" y="4633"/>
                    <a:pt x="5055" y="4606"/>
                    <a:pt x="5082" y="4606"/>
                  </a:cubicBezTo>
                  <a:close/>
                  <a:moveTo>
                    <a:pt x="4195" y="4660"/>
                  </a:moveTo>
                  <a:cubicBezTo>
                    <a:pt x="4249" y="4660"/>
                    <a:pt x="4249" y="4660"/>
                    <a:pt x="4276" y="4686"/>
                  </a:cubicBezTo>
                  <a:cubicBezTo>
                    <a:pt x="4289" y="4700"/>
                    <a:pt x="4309" y="4707"/>
                    <a:pt x="4329" y="4707"/>
                  </a:cubicBezTo>
                  <a:cubicBezTo>
                    <a:pt x="4349" y="4707"/>
                    <a:pt x="4370" y="4700"/>
                    <a:pt x="4383" y="4686"/>
                  </a:cubicBezTo>
                  <a:lnTo>
                    <a:pt x="4518" y="4686"/>
                  </a:lnTo>
                  <a:cubicBezTo>
                    <a:pt x="4598" y="4686"/>
                    <a:pt x="4733" y="4713"/>
                    <a:pt x="4813" y="4713"/>
                  </a:cubicBezTo>
                  <a:lnTo>
                    <a:pt x="4975" y="4713"/>
                  </a:lnTo>
                  <a:cubicBezTo>
                    <a:pt x="4975" y="4713"/>
                    <a:pt x="4975" y="4713"/>
                    <a:pt x="4733" y="4740"/>
                  </a:cubicBezTo>
                  <a:cubicBezTo>
                    <a:pt x="4598" y="4740"/>
                    <a:pt x="4249" y="4767"/>
                    <a:pt x="4141" y="4794"/>
                  </a:cubicBezTo>
                  <a:cubicBezTo>
                    <a:pt x="4141" y="4794"/>
                    <a:pt x="4141" y="4794"/>
                    <a:pt x="4141" y="4740"/>
                  </a:cubicBezTo>
                  <a:cubicBezTo>
                    <a:pt x="4141" y="4686"/>
                    <a:pt x="4141" y="4686"/>
                    <a:pt x="4195" y="4660"/>
                  </a:cubicBezTo>
                  <a:close/>
                  <a:moveTo>
                    <a:pt x="4861" y="4755"/>
                  </a:moveTo>
                  <a:cubicBezTo>
                    <a:pt x="4882" y="4755"/>
                    <a:pt x="4894" y="4758"/>
                    <a:pt x="4894" y="4767"/>
                  </a:cubicBezTo>
                  <a:cubicBezTo>
                    <a:pt x="4921" y="4767"/>
                    <a:pt x="4840" y="4794"/>
                    <a:pt x="4625" y="4794"/>
                  </a:cubicBezTo>
                  <a:cubicBezTo>
                    <a:pt x="4504" y="4807"/>
                    <a:pt x="4417" y="4814"/>
                    <a:pt x="4370" y="4814"/>
                  </a:cubicBezTo>
                  <a:cubicBezTo>
                    <a:pt x="4323" y="4814"/>
                    <a:pt x="4316" y="4807"/>
                    <a:pt x="4356" y="4794"/>
                  </a:cubicBezTo>
                  <a:cubicBezTo>
                    <a:pt x="4383" y="4794"/>
                    <a:pt x="4518" y="4767"/>
                    <a:pt x="4652" y="4767"/>
                  </a:cubicBezTo>
                  <a:cubicBezTo>
                    <a:pt x="4742" y="4767"/>
                    <a:pt x="4819" y="4755"/>
                    <a:pt x="4861" y="4755"/>
                  </a:cubicBezTo>
                  <a:close/>
                  <a:moveTo>
                    <a:pt x="4302" y="4794"/>
                  </a:moveTo>
                  <a:cubicBezTo>
                    <a:pt x="4329" y="4821"/>
                    <a:pt x="4329" y="4821"/>
                    <a:pt x="4302" y="4821"/>
                  </a:cubicBezTo>
                  <a:cubicBezTo>
                    <a:pt x="4302" y="4821"/>
                    <a:pt x="4276" y="4821"/>
                    <a:pt x="4302" y="4794"/>
                  </a:cubicBezTo>
                  <a:close/>
                  <a:moveTo>
                    <a:pt x="4813" y="4821"/>
                  </a:moveTo>
                  <a:cubicBezTo>
                    <a:pt x="4813" y="4821"/>
                    <a:pt x="4786" y="4848"/>
                    <a:pt x="4759" y="4848"/>
                  </a:cubicBezTo>
                  <a:cubicBezTo>
                    <a:pt x="4746" y="4861"/>
                    <a:pt x="4739" y="4868"/>
                    <a:pt x="4736" y="4868"/>
                  </a:cubicBezTo>
                  <a:cubicBezTo>
                    <a:pt x="4733" y="4868"/>
                    <a:pt x="4733" y="4861"/>
                    <a:pt x="4733" y="4848"/>
                  </a:cubicBezTo>
                  <a:lnTo>
                    <a:pt x="4706" y="4848"/>
                  </a:lnTo>
                  <a:cubicBezTo>
                    <a:pt x="4706" y="4875"/>
                    <a:pt x="4706" y="4875"/>
                    <a:pt x="4679" y="4875"/>
                  </a:cubicBezTo>
                  <a:cubicBezTo>
                    <a:pt x="4679" y="4875"/>
                    <a:pt x="4440" y="4887"/>
                    <a:pt x="4273" y="4887"/>
                  </a:cubicBezTo>
                  <a:cubicBezTo>
                    <a:pt x="4189" y="4887"/>
                    <a:pt x="4123" y="4884"/>
                    <a:pt x="4114" y="4875"/>
                  </a:cubicBezTo>
                  <a:lnTo>
                    <a:pt x="4087" y="4875"/>
                  </a:lnTo>
                  <a:cubicBezTo>
                    <a:pt x="4087" y="4848"/>
                    <a:pt x="4141" y="4848"/>
                    <a:pt x="4410" y="4821"/>
                  </a:cubicBezTo>
                  <a:close/>
                  <a:moveTo>
                    <a:pt x="5098" y="4783"/>
                  </a:moveTo>
                  <a:cubicBezTo>
                    <a:pt x="5104" y="4783"/>
                    <a:pt x="5097" y="4803"/>
                    <a:pt x="5082" y="4848"/>
                  </a:cubicBezTo>
                  <a:cubicBezTo>
                    <a:pt x="5051" y="4879"/>
                    <a:pt x="5038" y="4892"/>
                    <a:pt x="5032" y="4892"/>
                  </a:cubicBezTo>
                  <a:cubicBezTo>
                    <a:pt x="5028" y="4892"/>
                    <a:pt x="5028" y="4886"/>
                    <a:pt x="5028" y="4875"/>
                  </a:cubicBezTo>
                  <a:cubicBezTo>
                    <a:pt x="5028" y="4875"/>
                    <a:pt x="5028" y="4848"/>
                    <a:pt x="5055" y="4821"/>
                  </a:cubicBezTo>
                  <a:cubicBezTo>
                    <a:pt x="5079" y="4797"/>
                    <a:pt x="5093" y="4783"/>
                    <a:pt x="5098" y="4783"/>
                  </a:cubicBezTo>
                  <a:close/>
                  <a:moveTo>
                    <a:pt x="5001" y="4848"/>
                  </a:moveTo>
                  <a:lnTo>
                    <a:pt x="4948" y="4928"/>
                  </a:lnTo>
                  <a:cubicBezTo>
                    <a:pt x="4894" y="5009"/>
                    <a:pt x="4867" y="5090"/>
                    <a:pt x="4867" y="5117"/>
                  </a:cubicBezTo>
                  <a:cubicBezTo>
                    <a:pt x="4867" y="5143"/>
                    <a:pt x="4867" y="5143"/>
                    <a:pt x="4867" y="5170"/>
                  </a:cubicBezTo>
                  <a:cubicBezTo>
                    <a:pt x="4840" y="5170"/>
                    <a:pt x="4840" y="5143"/>
                    <a:pt x="4840" y="5063"/>
                  </a:cubicBezTo>
                  <a:cubicBezTo>
                    <a:pt x="4867" y="5009"/>
                    <a:pt x="4867" y="4955"/>
                    <a:pt x="4867" y="4928"/>
                  </a:cubicBezTo>
                  <a:cubicBezTo>
                    <a:pt x="4894" y="4928"/>
                    <a:pt x="4921" y="4902"/>
                    <a:pt x="4948" y="4875"/>
                  </a:cubicBezTo>
                  <a:lnTo>
                    <a:pt x="5001" y="4848"/>
                  </a:lnTo>
                  <a:close/>
                  <a:moveTo>
                    <a:pt x="4813" y="4982"/>
                  </a:moveTo>
                  <a:cubicBezTo>
                    <a:pt x="4840" y="4982"/>
                    <a:pt x="4813" y="5036"/>
                    <a:pt x="4813" y="5143"/>
                  </a:cubicBezTo>
                  <a:cubicBezTo>
                    <a:pt x="4786" y="5224"/>
                    <a:pt x="4759" y="5305"/>
                    <a:pt x="4759" y="5332"/>
                  </a:cubicBezTo>
                  <a:cubicBezTo>
                    <a:pt x="4752" y="5339"/>
                    <a:pt x="4746" y="5345"/>
                    <a:pt x="4743" y="5345"/>
                  </a:cubicBezTo>
                  <a:cubicBezTo>
                    <a:pt x="4735" y="5345"/>
                    <a:pt x="4740" y="5312"/>
                    <a:pt x="4759" y="5197"/>
                  </a:cubicBezTo>
                  <a:cubicBezTo>
                    <a:pt x="4759" y="5036"/>
                    <a:pt x="4786" y="5009"/>
                    <a:pt x="4786" y="4982"/>
                  </a:cubicBezTo>
                  <a:close/>
                  <a:moveTo>
                    <a:pt x="4948" y="5143"/>
                  </a:moveTo>
                  <a:cubicBezTo>
                    <a:pt x="4948" y="5144"/>
                    <a:pt x="4840" y="5385"/>
                    <a:pt x="4813" y="5385"/>
                  </a:cubicBezTo>
                  <a:cubicBezTo>
                    <a:pt x="4813" y="5385"/>
                    <a:pt x="4813" y="5385"/>
                    <a:pt x="4813" y="5359"/>
                  </a:cubicBezTo>
                  <a:cubicBezTo>
                    <a:pt x="4813" y="5359"/>
                    <a:pt x="4840" y="5278"/>
                    <a:pt x="4867" y="5224"/>
                  </a:cubicBezTo>
                  <a:cubicBezTo>
                    <a:pt x="4921" y="5170"/>
                    <a:pt x="4948" y="5144"/>
                    <a:pt x="4948" y="5143"/>
                  </a:cubicBezTo>
                  <a:close/>
                  <a:moveTo>
                    <a:pt x="4733" y="5090"/>
                  </a:moveTo>
                  <a:lnTo>
                    <a:pt x="4706" y="5251"/>
                  </a:lnTo>
                  <a:cubicBezTo>
                    <a:pt x="4706" y="5385"/>
                    <a:pt x="4706" y="5439"/>
                    <a:pt x="4679" y="5493"/>
                  </a:cubicBezTo>
                  <a:cubicBezTo>
                    <a:pt x="4652" y="5520"/>
                    <a:pt x="4625" y="5547"/>
                    <a:pt x="4625" y="5573"/>
                  </a:cubicBezTo>
                  <a:lnTo>
                    <a:pt x="4625" y="5573"/>
                  </a:lnTo>
                  <a:cubicBezTo>
                    <a:pt x="4625" y="5569"/>
                    <a:pt x="4626" y="5463"/>
                    <a:pt x="4652" y="5332"/>
                  </a:cubicBezTo>
                  <a:cubicBezTo>
                    <a:pt x="4679" y="5090"/>
                    <a:pt x="4679" y="5090"/>
                    <a:pt x="4706" y="5090"/>
                  </a:cubicBezTo>
                  <a:close/>
                  <a:moveTo>
                    <a:pt x="4107" y="5610"/>
                  </a:moveTo>
                  <a:cubicBezTo>
                    <a:pt x="4110" y="5610"/>
                    <a:pt x="4103" y="5623"/>
                    <a:pt x="4087" y="5654"/>
                  </a:cubicBezTo>
                  <a:cubicBezTo>
                    <a:pt x="4072" y="5686"/>
                    <a:pt x="4065" y="5699"/>
                    <a:pt x="4062" y="5699"/>
                  </a:cubicBezTo>
                  <a:cubicBezTo>
                    <a:pt x="4060" y="5699"/>
                    <a:pt x="4060" y="5692"/>
                    <a:pt x="4060" y="5681"/>
                  </a:cubicBezTo>
                  <a:cubicBezTo>
                    <a:pt x="4060" y="5654"/>
                    <a:pt x="4087" y="5654"/>
                    <a:pt x="4087" y="5627"/>
                  </a:cubicBezTo>
                  <a:cubicBezTo>
                    <a:pt x="4098" y="5616"/>
                    <a:pt x="4105" y="5610"/>
                    <a:pt x="4107" y="5610"/>
                  </a:cubicBezTo>
                  <a:close/>
                  <a:moveTo>
                    <a:pt x="4679" y="4902"/>
                  </a:moveTo>
                  <a:cubicBezTo>
                    <a:pt x="4679" y="4902"/>
                    <a:pt x="4679" y="4928"/>
                    <a:pt x="4652" y="4928"/>
                  </a:cubicBezTo>
                  <a:cubicBezTo>
                    <a:pt x="4625" y="4955"/>
                    <a:pt x="4598" y="4955"/>
                    <a:pt x="4356" y="4982"/>
                  </a:cubicBezTo>
                  <a:cubicBezTo>
                    <a:pt x="4195" y="4982"/>
                    <a:pt x="4060" y="5009"/>
                    <a:pt x="4060" y="5009"/>
                  </a:cubicBezTo>
                  <a:cubicBezTo>
                    <a:pt x="4034" y="5023"/>
                    <a:pt x="4040" y="5029"/>
                    <a:pt x="4081" y="5029"/>
                  </a:cubicBezTo>
                  <a:cubicBezTo>
                    <a:pt x="4121" y="5029"/>
                    <a:pt x="4195" y="5023"/>
                    <a:pt x="4302" y="5009"/>
                  </a:cubicBezTo>
                  <a:lnTo>
                    <a:pt x="4571" y="5009"/>
                  </a:lnTo>
                  <a:cubicBezTo>
                    <a:pt x="4571" y="5009"/>
                    <a:pt x="4571" y="5009"/>
                    <a:pt x="4544" y="5036"/>
                  </a:cubicBezTo>
                  <a:cubicBezTo>
                    <a:pt x="4491" y="5063"/>
                    <a:pt x="4491" y="5063"/>
                    <a:pt x="4302" y="5090"/>
                  </a:cubicBezTo>
                  <a:lnTo>
                    <a:pt x="4114" y="5090"/>
                  </a:lnTo>
                  <a:cubicBezTo>
                    <a:pt x="4087" y="5090"/>
                    <a:pt x="4087" y="5090"/>
                    <a:pt x="4114" y="5117"/>
                  </a:cubicBezTo>
                  <a:cubicBezTo>
                    <a:pt x="4141" y="5117"/>
                    <a:pt x="4410" y="5117"/>
                    <a:pt x="4437" y="5090"/>
                  </a:cubicBezTo>
                  <a:cubicBezTo>
                    <a:pt x="4464" y="5090"/>
                    <a:pt x="4464" y="5090"/>
                    <a:pt x="4437" y="5117"/>
                  </a:cubicBezTo>
                  <a:cubicBezTo>
                    <a:pt x="4437" y="5117"/>
                    <a:pt x="4329" y="5143"/>
                    <a:pt x="4195" y="5143"/>
                  </a:cubicBezTo>
                  <a:cubicBezTo>
                    <a:pt x="3980" y="5170"/>
                    <a:pt x="3953" y="5170"/>
                    <a:pt x="3953" y="5170"/>
                  </a:cubicBezTo>
                  <a:lnTo>
                    <a:pt x="4383" y="5170"/>
                  </a:lnTo>
                  <a:cubicBezTo>
                    <a:pt x="4383" y="5170"/>
                    <a:pt x="4249" y="5197"/>
                    <a:pt x="4114" y="5197"/>
                  </a:cubicBezTo>
                  <a:cubicBezTo>
                    <a:pt x="3980" y="5197"/>
                    <a:pt x="3845" y="5224"/>
                    <a:pt x="3845" y="5224"/>
                  </a:cubicBezTo>
                  <a:lnTo>
                    <a:pt x="4276" y="5224"/>
                  </a:lnTo>
                  <a:cubicBezTo>
                    <a:pt x="4276" y="5224"/>
                    <a:pt x="4222" y="5224"/>
                    <a:pt x="4141" y="5278"/>
                  </a:cubicBezTo>
                  <a:cubicBezTo>
                    <a:pt x="4034" y="5305"/>
                    <a:pt x="3926" y="5332"/>
                    <a:pt x="3899" y="5359"/>
                  </a:cubicBezTo>
                  <a:cubicBezTo>
                    <a:pt x="3845" y="5359"/>
                    <a:pt x="3792" y="5385"/>
                    <a:pt x="3603" y="5385"/>
                  </a:cubicBezTo>
                  <a:cubicBezTo>
                    <a:pt x="3361" y="5385"/>
                    <a:pt x="3361" y="5385"/>
                    <a:pt x="3361" y="5412"/>
                  </a:cubicBezTo>
                  <a:lnTo>
                    <a:pt x="3738" y="5412"/>
                  </a:lnTo>
                  <a:cubicBezTo>
                    <a:pt x="3738" y="5412"/>
                    <a:pt x="3281" y="5601"/>
                    <a:pt x="3146" y="5627"/>
                  </a:cubicBezTo>
                  <a:cubicBezTo>
                    <a:pt x="3093" y="5654"/>
                    <a:pt x="2985" y="5681"/>
                    <a:pt x="2931" y="5681"/>
                  </a:cubicBezTo>
                  <a:cubicBezTo>
                    <a:pt x="2869" y="5694"/>
                    <a:pt x="2836" y="5700"/>
                    <a:pt x="2821" y="5706"/>
                  </a:cubicBezTo>
                  <a:lnTo>
                    <a:pt x="2821" y="5706"/>
                  </a:lnTo>
                  <a:cubicBezTo>
                    <a:pt x="2876" y="5673"/>
                    <a:pt x="2944" y="5634"/>
                    <a:pt x="3012" y="5601"/>
                  </a:cubicBezTo>
                  <a:cubicBezTo>
                    <a:pt x="3120" y="5547"/>
                    <a:pt x="3227" y="5493"/>
                    <a:pt x="3227" y="5466"/>
                  </a:cubicBezTo>
                  <a:cubicBezTo>
                    <a:pt x="3281" y="5439"/>
                    <a:pt x="3281" y="5385"/>
                    <a:pt x="3254" y="5359"/>
                  </a:cubicBezTo>
                  <a:lnTo>
                    <a:pt x="3227" y="5332"/>
                  </a:lnTo>
                  <a:lnTo>
                    <a:pt x="3335" y="5278"/>
                  </a:lnTo>
                  <a:cubicBezTo>
                    <a:pt x="3442" y="5197"/>
                    <a:pt x="3523" y="5143"/>
                    <a:pt x="3792" y="5036"/>
                  </a:cubicBezTo>
                  <a:cubicBezTo>
                    <a:pt x="3926" y="4982"/>
                    <a:pt x="4034" y="4955"/>
                    <a:pt x="4060" y="4928"/>
                  </a:cubicBezTo>
                  <a:cubicBezTo>
                    <a:pt x="4087" y="4928"/>
                    <a:pt x="4168" y="4928"/>
                    <a:pt x="4383" y="4902"/>
                  </a:cubicBezTo>
                  <a:close/>
                  <a:moveTo>
                    <a:pt x="3630" y="5735"/>
                  </a:moveTo>
                  <a:cubicBezTo>
                    <a:pt x="3630" y="5735"/>
                    <a:pt x="3630" y="5735"/>
                    <a:pt x="3629" y="5735"/>
                  </a:cubicBezTo>
                  <a:lnTo>
                    <a:pt x="3629" y="5735"/>
                  </a:lnTo>
                  <a:cubicBezTo>
                    <a:pt x="3630" y="5735"/>
                    <a:pt x="3630" y="5735"/>
                    <a:pt x="3630" y="5735"/>
                  </a:cubicBezTo>
                  <a:close/>
                  <a:moveTo>
                    <a:pt x="4786" y="5385"/>
                  </a:moveTo>
                  <a:lnTo>
                    <a:pt x="4759" y="5654"/>
                  </a:lnTo>
                  <a:cubicBezTo>
                    <a:pt x="4733" y="5789"/>
                    <a:pt x="4706" y="5923"/>
                    <a:pt x="4706" y="5950"/>
                  </a:cubicBezTo>
                  <a:lnTo>
                    <a:pt x="4679" y="5977"/>
                  </a:lnTo>
                  <a:lnTo>
                    <a:pt x="4652" y="5950"/>
                  </a:lnTo>
                  <a:cubicBezTo>
                    <a:pt x="4625" y="5923"/>
                    <a:pt x="4571" y="5923"/>
                    <a:pt x="4571" y="5923"/>
                  </a:cubicBezTo>
                  <a:cubicBezTo>
                    <a:pt x="4544" y="5923"/>
                    <a:pt x="4544" y="5923"/>
                    <a:pt x="4544" y="5896"/>
                  </a:cubicBezTo>
                  <a:cubicBezTo>
                    <a:pt x="4544" y="5896"/>
                    <a:pt x="4571" y="5869"/>
                    <a:pt x="4571" y="5842"/>
                  </a:cubicBezTo>
                  <a:cubicBezTo>
                    <a:pt x="4571" y="5823"/>
                    <a:pt x="4571" y="5804"/>
                    <a:pt x="4581" y="5804"/>
                  </a:cubicBezTo>
                  <a:cubicBezTo>
                    <a:pt x="4585" y="5804"/>
                    <a:pt x="4590" y="5808"/>
                    <a:pt x="4598" y="5816"/>
                  </a:cubicBezTo>
                  <a:cubicBezTo>
                    <a:pt x="4598" y="5816"/>
                    <a:pt x="4625" y="5789"/>
                    <a:pt x="4625" y="5762"/>
                  </a:cubicBezTo>
                  <a:cubicBezTo>
                    <a:pt x="4625" y="5708"/>
                    <a:pt x="4652" y="5654"/>
                    <a:pt x="4652" y="5627"/>
                  </a:cubicBezTo>
                  <a:lnTo>
                    <a:pt x="4679" y="5574"/>
                  </a:lnTo>
                  <a:lnTo>
                    <a:pt x="4679" y="5654"/>
                  </a:lnTo>
                  <a:cubicBezTo>
                    <a:pt x="4679" y="5735"/>
                    <a:pt x="4679" y="5816"/>
                    <a:pt x="4679" y="5816"/>
                  </a:cubicBezTo>
                  <a:cubicBezTo>
                    <a:pt x="4679" y="5816"/>
                    <a:pt x="4706" y="5762"/>
                    <a:pt x="4706" y="5654"/>
                  </a:cubicBezTo>
                  <a:cubicBezTo>
                    <a:pt x="4706" y="5520"/>
                    <a:pt x="4733" y="5493"/>
                    <a:pt x="4759" y="5439"/>
                  </a:cubicBezTo>
                  <a:lnTo>
                    <a:pt x="4786" y="5385"/>
                  </a:lnTo>
                  <a:close/>
                  <a:moveTo>
                    <a:pt x="4227" y="5287"/>
                  </a:moveTo>
                  <a:cubicBezTo>
                    <a:pt x="4244" y="5287"/>
                    <a:pt x="4249" y="5294"/>
                    <a:pt x="4249" y="5305"/>
                  </a:cubicBezTo>
                  <a:cubicBezTo>
                    <a:pt x="4114" y="5412"/>
                    <a:pt x="3926" y="5574"/>
                    <a:pt x="3926" y="5574"/>
                  </a:cubicBezTo>
                  <a:cubicBezTo>
                    <a:pt x="3899" y="5574"/>
                    <a:pt x="3630" y="5627"/>
                    <a:pt x="3630" y="5654"/>
                  </a:cubicBezTo>
                  <a:cubicBezTo>
                    <a:pt x="3630" y="5654"/>
                    <a:pt x="3792" y="5627"/>
                    <a:pt x="3899" y="5601"/>
                  </a:cubicBezTo>
                  <a:lnTo>
                    <a:pt x="3899" y="5601"/>
                  </a:lnTo>
                  <a:cubicBezTo>
                    <a:pt x="3899" y="5601"/>
                    <a:pt x="3872" y="5654"/>
                    <a:pt x="3792" y="5708"/>
                  </a:cubicBezTo>
                  <a:cubicBezTo>
                    <a:pt x="3684" y="5816"/>
                    <a:pt x="3684" y="5816"/>
                    <a:pt x="3630" y="5816"/>
                  </a:cubicBezTo>
                  <a:cubicBezTo>
                    <a:pt x="3469" y="5816"/>
                    <a:pt x="2663" y="5950"/>
                    <a:pt x="2663" y="5950"/>
                  </a:cubicBezTo>
                  <a:cubicBezTo>
                    <a:pt x="2663" y="5963"/>
                    <a:pt x="2669" y="5970"/>
                    <a:pt x="2706" y="5970"/>
                  </a:cubicBezTo>
                  <a:cubicBezTo>
                    <a:pt x="2743" y="5970"/>
                    <a:pt x="2810" y="5963"/>
                    <a:pt x="2931" y="5950"/>
                  </a:cubicBezTo>
                  <a:cubicBezTo>
                    <a:pt x="3146" y="5896"/>
                    <a:pt x="3657" y="5842"/>
                    <a:pt x="3657" y="5842"/>
                  </a:cubicBezTo>
                  <a:lnTo>
                    <a:pt x="3657" y="5842"/>
                  </a:lnTo>
                  <a:lnTo>
                    <a:pt x="3630" y="5869"/>
                  </a:lnTo>
                  <a:cubicBezTo>
                    <a:pt x="3603" y="5896"/>
                    <a:pt x="3550" y="5896"/>
                    <a:pt x="3388" y="5923"/>
                  </a:cubicBezTo>
                  <a:cubicBezTo>
                    <a:pt x="3173" y="5950"/>
                    <a:pt x="2636" y="6058"/>
                    <a:pt x="2582" y="6084"/>
                  </a:cubicBezTo>
                  <a:cubicBezTo>
                    <a:pt x="2582" y="6084"/>
                    <a:pt x="2689" y="6084"/>
                    <a:pt x="2797" y="6058"/>
                  </a:cubicBezTo>
                  <a:cubicBezTo>
                    <a:pt x="2958" y="6004"/>
                    <a:pt x="3415" y="5950"/>
                    <a:pt x="3523" y="5923"/>
                  </a:cubicBezTo>
                  <a:lnTo>
                    <a:pt x="3577" y="5923"/>
                  </a:lnTo>
                  <a:lnTo>
                    <a:pt x="3550" y="5950"/>
                  </a:lnTo>
                  <a:cubicBezTo>
                    <a:pt x="3550" y="5977"/>
                    <a:pt x="3496" y="6004"/>
                    <a:pt x="3335" y="6031"/>
                  </a:cubicBezTo>
                  <a:cubicBezTo>
                    <a:pt x="3227" y="6031"/>
                    <a:pt x="3066" y="6084"/>
                    <a:pt x="2958" y="6111"/>
                  </a:cubicBezTo>
                  <a:cubicBezTo>
                    <a:pt x="2851" y="6138"/>
                    <a:pt x="2689" y="6192"/>
                    <a:pt x="2609" y="6192"/>
                  </a:cubicBezTo>
                  <a:cubicBezTo>
                    <a:pt x="2512" y="6224"/>
                    <a:pt x="2454" y="6247"/>
                    <a:pt x="2429" y="6260"/>
                  </a:cubicBezTo>
                  <a:lnTo>
                    <a:pt x="2429" y="6260"/>
                  </a:lnTo>
                  <a:cubicBezTo>
                    <a:pt x="2440" y="6231"/>
                    <a:pt x="2417" y="6192"/>
                    <a:pt x="2394" y="6192"/>
                  </a:cubicBezTo>
                  <a:cubicBezTo>
                    <a:pt x="2367" y="6165"/>
                    <a:pt x="2340" y="6165"/>
                    <a:pt x="2340" y="6165"/>
                  </a:cubicBezTo>
                  <a:cubicBezTo>
                    <a:pt x="2340" y="6138"/>
                    <a:pt x="2474" y="5977"/>
                    <a:pt x="2582" y="5896"/>
                  </a:cubicBezTo>
                  <a:cubicBezTo>
                    <a:pt x="2602" y="5857"/>
                    <a:pt x="2636" y="5832"/>
                    <a:pt x="2652" y="5832"/>
                  </a:cubicBezTo>
                  <a:cubicBezTo>
                    <a:pt x="2659" y="5832"/>
                    <a:pt x="2663" y="5835"/>
                    <a:pt x="2663" y="5842"/>
                  </a:cubicBezTo>
                  <a:cubicBezTo>
                    <a:pt x="2689" y="5842"/>
                    <a:pt x="2797" y="5816"/>
                    <a:pt x="2931" y="5816"/>
                  </a:cubicBezTo>
                  <a:cubicBezTo>
                    <a:pt x="3039" y="5789"/>
                    <a:pt x="3254" y="5789"/>
                    <a:pt x="3388" y="5762"/>
                  </a:cubicBezTo>
                  <a:cubicBezTo>
                    <a:pt x="3495" y="5762"/>
                    <a:pt x="3601" y="5736"/>
                    <a:pt x="3629" y="5735"/>
                  </a:cubicBezTo>
                  <a:lnTo>
                    <a:pt x="3629" y="5735"/>
                  </a:lnTo>
                  <a:cubicBezTo>
                    <a:pt x="3621" y="5735"/>
                    <a:pt x="3556" y="5737"/>
                    <a:pt x="3308" y="5762"/>
                  </a:cubicBezTo>
                  <a:cubicBezTo>
                    <a:pt x="3120" y="5762"/>
                    <a:pt x="2931" y="5789"/>
                    <a:pt x="2851" y="5789"/>
                  </a:cubicBezTo>
                  <a:cubicBezTo>
                    <a:pt x="2797" y="5789"/>
                    <a:pt x="2743" y="5801"/>
                    <a:pt x="2713" y="5801"/>
                  </a:cubicBezTo>
                  <a:cubicBezTo>
                    <a:pt x="2698" y="5801"/>
                    <a:pt x="2689" y="5798"/>
                    <a:pt x="2689" y="5789"/>
                  </a:cubicBezTo>
                  <a:cubicBezTo>
                    <a:pt x="2689" y="5789"/>
                    <a:pt x="2739" y="5755"/>
                    <a:pt x="2812" y="5712"/>
                  </a:cubicBezTo>
                  <a:lnTo>
                    <a:pt x="2812" y="5712"/>
                  </a:lnTo>
                  <a:cubicBezTo>
                    <a:pt x="2806" y="5718"/>
                    <a:pt x="2813" y="5724"/>
                    <a:pt x="2824" y="5735"/>
                  </a:cubicBezTo>
                  <a:cubicBezTo>
                    <a:pt x="2829" y="5740"/>
                    <a:pt x="2839" y="5742"/>
                    <a:pt x="2855" y="5742"/>
                  </a:cubicBezTo>
                  <a:cubicBezTo>
                    <a:pt x="2927" y="5742"/>
                    <a:pt x="3104" y="5694"/>
                    <a:pt x="3281" y="5627"/>
                  </a:cubicBezTo>
                  <a:cubicBezTo>
                    <a:pt x="3361" y="5601"/>
                    <a:pt x="3550" y="5547"/>
                    <a:pt x="3684" y="5466"/>
                  </a:cubicBezTo>
                  <a:cubicBezTo>
                    <a:pt x="3845" y="5412"/>
                    <a:pt x="4007" y="5359"/>
                    <a:pt x="4060" y="5332"/>
                  </a:cubicBezTo>
                  <a:cubicBezTo>
                    <a:pt x="4155" y="5300"/>
                    <a:pt x="4203" y="5287"/>
                    <a:pt x="4227" y="5287"/>
                  </a:cubicBezTo>
                  <a:close/>
                  <a:moveTo>
                    <a:pt x="3577" y="6111"/>
                  </a:moveTo>
                  <a:lnTo>
                    <a:pt x="3577" y="6165"/>
                  </a:lnTo>
                  <a:cubicBezTo>
                    <a:pt x="3577" y="6192"/>
                    <a:pt x="3577" y="6219"/>
                    <a:pt x="3550" y="6246"/>
                  </a:cubicBezTo>
                  <a:cubicBezTo>
                    <a:pt x="3550" y="6273"/>
                    <a:pt x="3523" y="6326"/>
                    <a:pt x="3523" y="6353"/>
                  </a:cubicBezTo>
                  <a:cubicBezTo>
                    <a:pt x="3502" y="6385"/>
                    <a:pt x="3489" y="6400"/>
                    <a:pt x="3481" y="6400"/>
                  </a:cubicBezTo>
                  <a:cubicBezTo>
                    <a:pt x="3469" y="6400"/>
                    <a:pt x="3469" y="6365"/>
                    <a:pt x="3469" y="6299"/>
                  </a:cubicBezTo>
                  <a:cubicBezTo>
                    <a:pt x="3496" y="6219"/>
                    <a:pt x="3496" y="6219"/>
                    <a:pt x="3550" y="6165"/>
                  </a:cubicBezTo>
                  <a:lnTo>
                    <a:pt x="3577" y="6111"/>
                  </a:lnTo>
                  <a:close/>
                  <a:moveTo>
                    <a:pt x="3469" y="6058"/>
                  </a:moveTo>
                  <a:cubicBezTo>
                    <a:pt x="3469" y="6058"/>
                    <a:pt x="3442" y="6084"/>
                    <a:pt x="3415" y="6111"/>
                  </a:cubicBezTo>
                  <a:cubicBezTo>
                    <a:pt x="3335" y="6165"/>
                    <a:pt x="3281" y="6219"/>
                    <a:pt x="2851" y="6380"/>
                  </a:cubicBezTo>
                  <a:cubicBezTo>
                    <a:pt x="2703" y="6447"/>
                    <a:pt x="2622" y="6481"/>
                    <a:pt x="2612" y="6481"/>
                  </a:cubicBezTo>
                  <a:cubicBezTo>
                    <a:pt x="2602" y="6481"/>
                    <a:pt x="2663" y="6447"/>
                    <a:pt x="2797" y="6380"/>
                  </a:cubicBezTo>
                  <a:cubicBezTo>
                    <a:pt x="2985" y="6273"/>
                    <a:pt x="3120" y="6192"/>
                    <a:pt x="3281" y="6111"/>
                  </a:cubicBezTo>
                  <a:cubicBezTo>
                    <a:pt x="3361" y="6084"/>
                    <a:pt x="3469" y="6058"/>
                    <a:pt x="3469" y="6058"/>
                  </a:cubicBezTo>
                  <a:close/>
                  <a:moveTo>
                    <a:pt x="4518" y="5977"/>
                  </a:moveTo>
                  <a:lnTo>
                    <a:pt x="4518" y="6138"/>
                  </a:lnTo>
                  <a:cubicBezTo>
                    <a:pt x="4518" y="6299"/>
                    <a:pt x="4491" y="6568"/>
                    <a:pt x="4464" y="6595"/>
                  </a:cubicBezTo>
                  <a:cubicBezTo>
                    <a:pt x="4464" y="6595"/>
                    <a:pt x="4437" y="6568"/>
                    <a:pt x="4437" y="6568"/>
                  </a:cubicBezTo>
                  <a:cubicBezTo>
                    <a:pt x="4383" y="6541"/>
                    <a:pt x="4383" y="6541"/>
                    <a:pt x="4410" y="6434"/>
                  </a:cubicBezTo>
                  <a:cubicBezTo>
                    <a:pt x="4410" y="6380"/>
                    <a:pt x="4437" y="6273"/>
                    <a:pt x="4491" y="6165"/>
                  </a:cubicBezTo>
                  <a:lnTo>
                    <a:pt x="4518" y="5977"/>
                  </a:lnTo>
                  <a:close/>
                  <a:moveTo>
                    <a:pt x="3308" y="6219"/>
                  </a:moveTo>
                  <a:cubicBezTo>
                    <a:pt x="3308" y="6219"/>
                    <a:pt x="3281" y="6273"/>
                    <a:pt x="3254" y="6299"/>
                  </a:cubicBezTo>
                  <a:lnTo>
                    <a:pt x="3173" y="6380"/>
                  </a:lnTo>
                  <a:lnTo>
                    <a:pt x="3012" y="6434"/>
                  </a:lnTo>
                  <a:cubicBezTo>
                    <a:pt x="2931" y="6461"/>
                    <a:pt x="2716" y="6541"/>
                    <a:pt x="2555" y="6595"/>
                  </a:cubicBezTo>
                  <a:cubicBezTo>
                    <a:pt x="2423" y="6639"/>
                    <a:pt x="2309" y="6683"/>
                    <a:pt x="2272" y="6683"/>
                  </a:cubicBezTo>
                  <a:cubicBezTo>
                    <a:pt x="2264" y="6683"/>
                    <a:pt x="2259" y="6681"/>
                    <a:pt x="2259" y="6676"/>
                  </a:cubicBezTo>
                  <a:cubicBezTo>
                    <a:pt x="2286" y="6676"/>
                    <a:pt x="2340" y="6649"/>
                    <a:pt x="2421" y="6595"/>
                  </a:cubicBezTo>
                  <a:cubicBezTo>
                    <a:pt x="2501" y="6541"/>
                    <a:pt x="2555" y="6515"/>
                    <a:pt x="2582" y="6515"/>
                  </a:cubicBezTo>
                  <a:cubicBezTo>
                    <a:pt x="2582" y="6515"/>
                    <a:pt x="2824" y="6434"/>
                    <a:pt x="3120" y="6299"/>
                  </a:cubicBezTo>
                  <a:cubicBezTo>
                    <a:pt x="3227" y="6273"/>
                    <a:pt x="3308" y="6219"/>
                    <a:pt x="3308" y="6219"/>
                  </a:cubicBezTo>
                  <a:close/>
                  <a:moveTo>
                    <a:pt x="3227" y="6058"/>
                  </a:moveTo>
                  <a:cubicBezTo>
                    <a:pt x="3227" y="6058"/>
                    <a:pt x="3200" y="6084"/>
                    <a:pt x="3146" y="6111"/>
                  </a:cubicBezTo>
                  <a:cubicBezTo>
                    <a:pt x="3012" y="6165"/>
                    <a:pt x="2824" y="6273"/>
                    <a:pt x="2501" y="6461"/>
                  </a:cubicBezTo>
                  <a:cubicBezTo>
                    <a:pt x="2125" y="6703"/>
                    <a:pt x="1964" y="6783"/>
                    <a:pt x="1829" y="6810"/>
                  </a:cubicBezTo>
                  <a:cubicBezTo>
                    <a:pt x="1775" y="6837"/>
                    <a:pt x="1722" y="6837"/>
                    <a:pt x="1722" y="6837"/>
                  </a:cubicBezTo>
                  <a:cubicBezTo>
                    <a:pt x="1722" y="6864"/>
                    <a:pt x="1722" y="6864"/>
                    <a:pt x="1748" y="6864"/>
                  </a:cubicBezTo>
                  <a:cubicBezTo>
                    <a:pt x="1802" y="6864"/>
                    <a:pt x="1802" y="6864"/>
                    <a:pt x="1695" y="6891"/>
                  </a:cubicBezTo>
                  <a:cubicBezTo>
                    <a:pt x="1675" y="6901"/>
                    <a:pt x="1663" y="6907"/>
                    <a:pt x="1659" y="6907"/>
                  </a:cubicBezTo>
                  <a:cubicBezTo>
                    <a:pt x="1652" y="6907"/>
                    <a:pt x="1670" y="6888"/>
                    <a:pt x="1722" y="6837"/>
                  </a:cubicBezTo>
                  <a:cubicBezTo>
                    <a:pt x="1748" y="6810"/>
                    <a:pt x="1829" y="6730"/>
                    <a:pt x="1910" y="6676"/>
                  </a:cubicBezTo>
                  <a:cubicBezTo>
                    <a:pt x="2071" y="6541"/>
                    <a:pt x="2071" y="6541"/>
                    <a:pt x="2205" y="6488"/>
                  </a:cubicBezTo>
                  <a:cubicBezTo>
                    <a:pt x="2286" y="6461"/>
                    <a:pt x="2340" y="6434"/>
                    <a:pt x="2340" y="6434"/>
                  </a:cubicBezTo>
                  <a:lnTo>
                    <a:pt x="2340" y="6434"/>
                  </a:lnTo>
                  <a:cubicBezTo>
                    <a:pt x="2340" y="6434"/>
                    <a:pt x="2286" y="6434"/>
                    <a:pt x="2259" y="6461"/>
                  </a:cubicBezTo>
                  <a:cubicBezTo>
                    <a:pt x="2205" y="6461"/>
                    <a:pt x="2152" y="6488"/>
                    <a:pt x="2152" y="6488"/>
                  </a:cubicBezTo>
                  <a:cubicBezTo>
                    <a:pt x="2152" y="6461"/>
                    <a:pt x="2205" y="6434"/>
                    <a:pt x="2286" y="6380"/>
                  </a:cubicBezTo>
                  <a:cubicBezTo>
                    <a:pt x="2340" y="6326"/>
                    <a:pt x="2421" y="6273"/>
                    <a:pt x="2421" y="6273"/>
                  </a:cubicBezTo>
                  <a:cubicBezTo>
                    <a:pt x="2447" y="6273"/>
                    <a:pt x="2797" y="6192"/>
                    <a:pt x="2985" y="6138"/>
                  </a:cubicBezTo>
                  <a:cubicBezTo>
                    <a:pt x="3146" y="6084"/>
                    <a:pt x="3227" y="6058"/>
                    <a:pt x="3227" y="6058"/>
                  </a:cubicBezTo>
                  <a:close/>
                  <a:moveTo>
                    <a:pt x="3062" y="6736"/>
                  </a:moveTo>
                  <a:cubicBezTo>
                    <a:pt x="3066" y="6736"/>
                    <a:pt x="3066" y="6743"/>
                    <a:pt x="3066" y="6757"/>
                  </a:cubicBezTo>
                  <a:cubicBezTo>
                    <a:pt x="3039" y="6837"/>
                    <a:pt x="3012" y="6918"/>
                    <a:pt x="2985" y="6918"/>
                  </a:cubicBezTo>
                  <a:cubicBezTo>
                    <a:pt x="2985" y="6891"/>
                    <a:pt x="3012" y="6810"/>
                    <a:pt x="3039" y="6757"/>
                  </a:cubicBezTo>
                  <a:cubicBezTo>
                    <a:pt x="3052" y="6743"/>
                    <a:pt x="3059" y="6736"/>
                    <a:pt x="3062" y="6736"/>
                  </a:cubicBezTo>
                  <a:close/>
                  <a:moveTo>
                    <a:pt x="3140" y="6432"/>
                  </a:moveTo>
                  <a:cubicBezTo>
                    <a:pt x="3143" y="6432"/>
                    <a:pt x="3145" y="6433"/>
                    <a:pt x="3146" y="6434"/>
                  </a:cubicBezTo>
                  <a:cubicBezTo>
                    <a:pt x="3146" y="6434"/>
                    <a:pt x="3120" y="6461"/>
                    <a:pt x="3093" y="6488"/>
                  </a:cubicBezTo>
                  <a:cubicBezTo>
                    <a:pt x="3066" y="6541"/>
                    <a:pt x="3039" y="6541"/>
                    <a:pt x="2904" y="6595"/>
                  </a:cubicBezTo>
                  <a:cubicBezTo>
                    <a:pt x="2609" y="6730"/>
                    <a:pt x="2367" y="6810"/>
                    <a:pt x="2044" y="6891"/>
                  </a:cubicBezTo>
                  <a:cubicBezTo>
                    <a:pt x="1883" y="6918"/>
                    <a:pt x="1856" y="6918"/>
                    <a:pt x="1856" y="6945"/>
                  </a:cubicBezTo>
                  <a:cubicBezTo>
                    <a:pt x="1883" y="6945"/>
                    <a:pt x="2179" y="6864"/>
                    <a:pt x="2394" y="6810"/>
                  </a:cubicBezTo>
                  <a:cubicBezTo>
                    <a:pt x="2582" y="6757"/>
                    <a:pt x="2689" y="6730"/>
                    <a:pt x="2851" y="6649"/>
                  </a:cubicBezTo>
                  <a:cubicBezTo>
                    <a:pt x="2931" y="6622"/>
                    <a:pt x="3012" y="6595"/>
                    <a:pt x="3012" y="6595"/>
                  </a:cubicBezTo>
                  <a:lnTo>
                    <a:pt x="3012" y="6595"/>
                  </a:lnTo>
                  <a:cubicBezTo>
                    <a:pt x="3012" y="6595"/>
                    <a:pt x="2985" y="6622"/>
                    <a:pt x="2958" y="6649"/>
                  </a:cubicBezTo>
                  <a:cubicBezTo>
                    <a:pt x="2931" y="6703"/>
                    <a:pt x="2904" y="6730"/>
                    <a:pt x="2797" y="6757"/>
                  </a:cubicBezTo>
                  <a:cubicBezTo>
                    <a:pt x="2689" y="6810"/>
                    <a:pt x="2447" y="6918"/>
                    <a:pt x="2421" y="6945"/>
                  </a:cubicBezTo>
                  <a:cubicBezTo>
                    <a:pt x="2413" y="6952"/>
                    <a:pt x="2412" y="6955"/>
                    <a:pt x="2416" y="6955"/>
                  </a:cubicBezTo>
                  <a:cubicBezTo>
                    <a:pt x="2428" y="6955"/>
                    <a:pt x="2483" y="6930"/>
                    <a:pt x="2582" y="6891"/>
                  </a:cubicBezTo>
                  <a:cubicBezTo>
                    <a:pt x="2663" y="6864"/>
                    <a:pt x="2743" y="6810"/>
                    <a:pt x="2797" y="6783"/>
                  </a:cubicBezTo>
                  <a:cubicBezTo>
                    <a:pt x="2837" y="6770"/>
                    <a:pt x="2857" y="6763"/>
                    <a:pt x="2864" y="6763"/>
                  </a:cubicBezTo>
                  <a:cubicBezTo>
                    <a:pt x="2871" y="6763"/>
                    <a:pt x="2864" y="6770"/>
                    <a:pt x="2851" y="6783"/>
                  </a:cubicBezTo>
                  <a:cubicBezTo>
                    <a:pt x="2824" y="6810"/>
                    <a:pt x="2824" y="6837"/>
                    <a:pt x="2797" y="6837"/>
                  </a:cubicBezTo>
                  <a:cubicBezTo>
                    <a:pt x="2797" y="6864"/>
                    <a:pt x="2716" y="6891"/>
                    <a:pt x="2582" y="6945"/>
                  </a:cubicBezTo>
                  <a:cubicBezTo>
                    <a:pt x="2474" y="6972"/>
                    <a:pt x="2340" y="7052"/>
                    <a:pt x="2259" y="7079"/>
                  </a:cubicBezTo>
                  <a:cubicBezTo>
                    <a:pt x="2125" y="7160"/>
                    <a:pt x="1990" y="7214"/>
                    <a:pt x="1856" y="7267"/>
                  </a:cubicBezTo>
                  <a:cubicBezTo>
                    <a:pt x="1748" y="7294"/>
                    <a:pt x="1748" y="7294"/>
                    <a:pt x="1775" y="7321"/>
                  </a:cubicBezTo>
                  <a:cubicBezTo>
                    <a:pt x="1775" y="7321"/>
                    <a:pt x="2098" y="7214"/>
                    <a:pt x="2259" y="7106"/>
                  </a:cubicBezTo>
                  <a:cubicBezTo>
                    <a:pt x="2367" y="7052"/>
                    <a:pt x="2689" y="6918"/>
                    <a:pt x="2716" y="6918"/>
                  </a:cubicBezTo>
                  <a:cubicBezTo>
                    <a:pt x="2743" y="6918"/>
                    <a:pt x="2689" y="6998"/>
                    <a:pt x="2636" y="7025"/>
                  </a:cubicBezTo>
                  <a:cubicBezTo>
                    <a:pt x="2636" y="7025"/>
                    <a:pt x="2555" y="7079"/>
                    <a:pt x="2474" y="7106"/>
                  </a:cubicBezTo>
                  <a:cubicBezTo>
                    <a:pt x="2259" y="7214"/>
                    <a:pt x="2152" y="7294"/>
                    <a:pt x="1910" y="7482"/>
                  </a:cubicBezTo>
                  <a:cubicBezTo>
                    <a:pt x="1587" y="7724"/>
                    <a:pt x="1372" y="7832"/>
                    <a:pt x="1157" y="7832"/>
                  </a:cubicBezTo>
                  <a:lnTo>
                    <a:pt x="1130" y="7859"/>
                  </a:lnTo>
                  <a:lnTo>
                    <a:pt x="1184" y="7778"/>
                  </a:lnTo>
                  <a:cubicBezTo>
                    <a:pt x="1238" y="7751"/>
                    <a:pt x="1291" y="7697"/>
                    <a:pt x="1291" y="7671"/>
                  </a:cubicBezTo>
                  <a:cubicBezTo>
                    <a:pt x="1291" y="7671"/>
                    <a:pt x="1291" y="7644"/>
                    <a:pt x="1291" y="7617"/>
                  </a:cubicBezTo>
                  <a:cubicBezTo>
                    <a:pt x="1291" y="7590"/>
                    <a:pt x="1291" y="7590"/>
                    <a:pt x="1291" y="7563"/>
                  </a:cubicBezTo>
                  <a:cubicBezTo>
                    <a:pt x="1318" y="7509"/>
                    <a:pt x="1533" y="7267"/>
                    <a:pt x="1614" y="7187"/>
                  </a:cubicBezTo>
                  <a:cubicBezTo>
                    <a:pt x="1748" y="7079"/>
                    <a:pt x="1748" y="7052"/>
                    <a:pt x="1668" y="6998"/>
                  </a:cubicBezTo>
                  <a:cubicBezTo>
                    <a:pt x="1641" y="6998"/>
                    <a:pt x="1614" y="6972"/>
                    <a:pt x="1614" y="6972"/>
                  </a:cubicBezTo>
                  <a:cubicBezTo>
                    <a:pt x="1614" y="6958"/>
                    <a:pt x="1614" y="6951"/>
                    <a:pt x="1617" y="6951"/>
                  </a:cubicBezTo>
                  <a:cubicBezTo>
                    <a:pt x="1621" y="6951"/>
                    <a:pt x="1627" y="6958"/>
                    <a:pt x="1641" y="6972"/>
                  </a:cubicBezTo>
                  <a:cubicBezTo>
                    <a:pt x="1641" y="6972"/>
                    <a:pt x="1695" y="6972"/>
                    <a:pt x="1856" y="6891"/>
                  </a:cubicBezTo>
                  <a:cubicBezTo>
                    <a:pt x="2115" y="6761"/>
                    <a:pt x="3047" y="6432"/>
                    <a:pt x="3140" y="6432"/>
                  </a:cubicBezTo>
                  <a:close/>
                  <a:moveTo>
                    <a:pt x="4652" y="5170"/>
                  </a:moveTo>
                  <a:lnTo>
                    <a:pt x="4625" y="5412"/>
                  </a:lnTo>
                  <a:cubicBezTo>
                    <a:pt x="4598" y="5627"/>
                    <a:pt x="4598" y="5654"/>
                    <a:pt x="4544" y="5762"/>
                  </a:cubicBezTo>
                  <a:cubicBezTo>
                    <a:pt x="4518" y="5869"/>
                    <a:pt x="4491" y="5950"/>
                    <a:pt x="4464" y="6058"/>
                  </a:cubicBezTo>
                  <a:cubicBezTo>
                    <a:pt x="4437" y="6111"/>
                    <a:pt x="4437" y="6219"/>
                    <a:pt x="4410" y="6273"/>
                  </a:cubicBezTo>
                  <a:cubicBezTo>
                    <a:pt x="4383" y="6353"/>
                    <a:pt x="4383" y="6434"/>
                    <a:pt x="4356" y="6488"/>
                  </a:cubicBezTo>
                  <a:cubicBezTo>
                    <a:pt x="4356" y="6515"/>
                    <a:pt x="4356" y="6568"/>
                    <a:pt x="4329" y="6568"/>
                  </a:cubicBezTo>
                  <a:cubicBezTo>
                    <a:pt x="4329" y="6595"/>
                    <a:pt x="4276" y="6730"/>
                    <a:pt x="4249" y="6864"/>
                  </a:cubicBezTo>
                  <a:cubicBezTo>
                    <a:pt x="4222" y="7025"/>
                    <a:pt x="4195" y="7160"/>
                    <a:pt x="4168" y="7214"/>
                  </a:cubicBezTo>
                  <a:cubicBezTo>
                    <a:pt x="4141" y="7294"/>
                    <a:pt x="4087" y="7402"/>
                    <a:pt x="4060" y="7455"/>
                  </a:cubicBezTo>
                  <a:lnTo>
                    <a:pt x="4034" y="7482"/>
                  </a:lnTo>
                  <a:lnTo>
                    <a:pt x="3980" y="7402"/>
                  </a:lnTo>
                  <a:cubicBezTo>
                    <a:pt x="3953" y="7267"/>
                    <a:pt x="3899" y="7214"/>
                    <a:pt x="3872" y="7214"/>
                  </a:cubicBezTo>
                  <a:lnTo>
                    <a:pt x="3819" y="7214"/>
                  </a:lnTo>
                  <a:cubicBezTo>
                    <a:pt x="3819" y="7240"/>
                    <a:pt x="3792" y="7348"/>
                    <a:pt x="3765" y="7482"/>
                  </a:cubicBezTo>
                  <a:cubicBezTo>
                    <a:pt x="3684" y="7805"/>
                    <a:pt x="3657" y="7966"/>
                    <a:pt x="3630" y="7993"/>
                  </a:cubicBezTo>
                  <a:cubicBezTo>
                    <a:pt x="3630" y="8020"/>
                    <a:pt x="3603" y="8020"/>
                    <a:pt x="3577" y="8020"/>
                  </a:cubicBezTo>
                  <a:lnTo>
                    <a:pt x="3523" y="7993"/>
                  </a:lnTo>
                  <a:lnTo>
                    <a:pt x="3577" y="7805"/>
                  </a:lnTo>
                  <a:cubicBezTo>
                    <a:pt x="3603" y="7671"/>
                    <a:pt x="3630" y="7536"/>
                    <a:pt x="3657" y="7455"/>
                  </a:cubicBezTo>
                  <a:cubicBezTo>
                    <a:pt x="3657" y="7402"/>
                    <a:pt x="3684" y="7294"/>
                    <a:pt x="3711" y="7214"/>
                  </a:cubicBezTo>
                  <a:cubicBezTo>
                    <a:pt x="3711" y="7160"/>
                    <a:pt x="3738" y="7052"/>
                    <a:pt x="3765" y="7025"/>
                  </a:cubicBezTo>
                  <a:cubicBezTo>
                    <a:pt x="3872" y="6461"/>
                    <a:pt x="3926" y="6219"/>
                    <a:pt x="3953" y="6138"/>
                  </a:cubicBezTo>
                  <a:cubicBezTo>
                    <a:pt x="4007" y="5977"/>
                    <a:pt x="4222" y="5520"/>
                    <a:pt x="4222" y="5520"/>
                  </a:cubicBezTo>
                  <a:lnTo>
                    <a:pt x="4222" y="5520"/>
                  </a:lnTo>
                  <a:cubicBezTo>
                    <a:pt x="4222" y="5520"/>
                    <a:pt x="4222" y="5601"/>
                    <a:pt x="4195" y="5654"/>
                  </a:cubicBezTo>
                  <a:cubicBezTo>
                    <a:pt x="4141" y="5789"/>
                    <a:pt x="4141" y="5816"/>
                    <a:pt x="4168" y="5816"/>
                  </a:cubicBezTo>
                  <a:cubicBezTo>
                    <a:pt x="4168" y="5816"/>
                    <a:pt x="4195" y="5708"/>
                    <a:pt x="4222" y="5627"/>
                  </a:cubicBezTo>
                  <a:cubicBezTo>
                    <a:pt x="4276" y="5412"/>
                    <a:pt x="4276" y="5439"/>
                    <a:pt x="4356" y="5385"/>
                  </a:cubicBezTo>
                  <a:lnTo>
                    <a:pt x="4410" y="5332"/>
                  </a:lnTo>
                  <a:lnTo>
                    <a:pt x="4356" y="5439"/>
                  </a:lnTo>
                  <a:cubicBezTo>
                    <a:pt x="4302" y="5574"/>
                    <a:pt x="4302" y="5601"/>
                    <a:pt x="4302" y="5601"/>
                  </a:cubicBezTo>
                  <a:cubicBezTo>
                    <a:pt x="4302" y="5601"/>
                    <a:pt x="4329" y="5574"/>
                    <a:pt x="4329" y="5574"/>
                  </a:cubicBezTo>
                  <a:cubicBezTo>
                    <a:pt x="4329" y="5574"/>
                    <a:pt x="4356" y="5493"/>
                    <a:pt x="4383" y="5439"/>
                  </a:cubicBezTo>
                  <a:cubicBezTo>
                    <a:pt x="4446" y="5293"/>
                    <a:pt x="4460" y="5277"/>
                    <a:pt x="4463" y="5277"/>
                  </a:cubicBezTo>
                  <a:cubicBezTo>
                    <a:pt x="4464" y="5277"/>
                    <a:pt x="4464" y="5278"/>
                    <a:pt x="4464" y="5278"/>
                  </a:cubicBezTo>
                  <a:cubicBezTo>
                    <a:pt x="4464" y="5278"/>
                    <a:pt x="4437" y="5385"/>
                    <a:pt x="4383" y="5493"/>
                  </a:cubicBezTo>
                  <a:cubicBezTo>
                    <a:pt x="4329" y="5601"/>
                    <a:pt x="4276" y="5681"/>
                    <a:pt x="4302" y="5681"/>
                  </a:cubicBezTo>
                  <a:cubicBezTo>
                    <a:pt x="4302" y="5685"/>
                    <a:pt x="4303" y="5688"/>
                    <a:pt x="4305" y="5688"/>
                  </a:cubicBezTo>
                  <a:cubicBezTo>
                    <a:pt x="4312" y="5688"/>
                    <a:pt x="4342" y="5624"/>
                    <a:pt x="4410" y="5466"/>
                  </a:cubicBezTo>
                  <a:cubicBezTo>
                    <a:pt x="4464" y="5332"/>
                    <a:pt x="4518" y="5224"/>
                    <a:pt x="4544" y="5224"/>
                  </a:cubicBezTo>
                  <a:cubicBezTo>
                    <a:pt x="4560" y="5193"/>
                    <a:pt x="4585" y="5180"/>
                    <a:pt x="4598" y="5180"/>
                  </a:cubicBezTo>
                  <a:cubicBezTo>
                    <a:pt x="4607" y="5180"/>
                    <a:pt x="4609" y="5186"/>
                    <a:pt x="4598" y="5197"/>
                  </a:cubicBezTo>
                  <a:cubicBezTo>
                    <a:pt x="4598" y="5224"/>
                    <a:pt x="4571" y="5251"/>
                    <a:pt x="4571" y="5251"/>
                  </a:cubicBezTo>
                  <a:cubicBezTo>
                    <a:pt x="4571" y="5278"/>
                    <a:pt x="4544" y="5305"/>
                    <a:pt x="4544" y="5305"/>
                  </a:cubicBezTo>
                  <a:cubicBezTo>
                    <a:pt x="4491" y="5332"/>
                    <a:pt x="4410" y="5493"/>
                    <a:pt x="4383" y="5627"/>
                  </a:cubicBezTo>
                  <a:cubicBezTo>
                    <a:pt x="4329" y="5708"/>
                    <a:pt x="4276" y="6192"/>
                    <a:pt x="4276" y="6192"/>
                  </a:cubicBezTo>
                  <a:cubicBezTo>
                    <a:pt x="4302" y="6192"/>
                    <a:pt x="4302" y="6084"/>
                    <a:pt x="4329" y="5950"/>
                  </a:cubicBezTo>
                  <a:cubicBezTo>
                    <a:pt x="4383" y="5708"/>
                    <a:pt x="4410" y="5601"/>
                    <a:pt x="4464" y="5466"/>
                  </a:cubicBezTo>
                  <a:cubicBezTo>
                    <a:pt x="4505" y="5404"/>
                    <a:pt x="4547" y="5341"/>
                    <a:pt x="4551" y="5341"/>
                  </a:cubicBezTo>
                  <a:lnTo>
                    <a:pt x="4551" y="5341"/>
                  </a:lnTo>
                  <a:cubicBezTo>
                    <a:pt x="4552" y="5341"/>
                    <a:pt x="4550" y="5346"/>
                    <a:pt x="4544" y="5359"/>
                  </a:cubicBezTo>
                  <a:cubicBezTo>
                    <a:pt x="4518" y="5412"/>
                    <a:pt x="4464" y="5654"/>
                    <a:pt x="4437" y="5762"/>
                  </a:cubicBezTo>
                  <a:cubicBezTo>
                    <a:pt x="4410" y="5869"/>
                    <a:pt x="4410" y="6031"/>
                    <a:pt x="4410" y="6031"/>
                  </a:cubicBezTo>
                  <a:cubicBezTo>
                    <a:pt x="4437" y="6031"/>
                    <a:pt x="4437" y="5950"/>
                    <a:pt x="4437" y="5869"/>
                  </a:cubicBezTo>
                  <a:cubicBezTo>
                    <a:pt x="4464" y="5681"/>
                    <a:pt x="4518" y="5547"/>
                    <a:pt x="4598" y="5305"/>
                  </a:cubicBezTo>
                  <a:lnTo>
                    <a:pt x="4652" y="5170"/>
                  </a:lnTo>
                  <a:close/>
                  <a:moveTo>
                    <a:pt x="1942" y="8172"/>
                  </a:moveTo>
                  <a:cubicBezTo>
                    <a:pt x="1940" y="8175"/>
                    <a:pt x="1938" y="8178"/>
                    <a:pt x="1937" y="8181"/>
                  </a:cubicBezTo>
                  <a:cubicBezTo>
                    <a:pt x="1927" y="8186"/>
                    <a:pt x="1919" y="8191"/>
                    <a:pt x="1911" y="8197"/>
                  </a:cubicBezTo>
                  <a:lnTo>
                    <a:pt x="1911" y="8197"/>
                  </a:lnTo>
                  <a:cubicBezTo>
                    <a:pt x="1921" y="8189"/>
                    <a:pt x="1931" y="8181"/>
                    <a:pt x="1942" y="8172"/>
                  </a:cubicBezTo>
                  <a:close/>
                  <a:moveTo>
                    <a:pt x="3496" y="8074"/>
                  </a:moveTo>
                  <a:lnTo>
                    <a:pt x="3523" y="8101"/>
                  </a:lnTo>
                  <a:cubicBezTo>
                    <a:pt x="3523" y="8120"/>
                    <a:pt x="3536" y="8139"/>
                    <a:pt x="3544" y="8139"/>
                  </a:cubicBezTo>
                  <a:cubicBezTo>
                    <a:pt x="3547" y="8139"/>
                    <a:pt x="3550" y="8135"/>
                    <a:pt x="3550" y="8128"/>
                  </a:cubicBezTo>
                  <a:cubicBezTo>
                    <a:pt x="3550" y="8128"/>
                    <a:pt x="3550" y="8128"/>
                    <a:pt x="3577" y="8101"/>
                  </a:cubicBezTo>
                  <a:cubicBezTo>
                    <a:pt x="3603" y="8074"/>
                    <a:pt x="3603" y="8074"/>
                    <a:pt x="3603" y="8074"/>
                  </a:cubicBezTo>
                  <a:lnTo>
                    <a:pt x="3603" y="8074"/>
                  </a:lnTo>
                  <a:cubicBezTo>
                    <a:pt x="3603" y="8101"/>
                    <a:pt x="3550" y="8208"/>
                    <a:pt x="3550" y="8262"/>
                  </a:cubicBezTo>
                  <a:lnTo>
                    <a:pt x="3523" y="8316"/>
                  </a:lnTo>
                  <a:lnTo>
                    <a:pt x="3496" y="8262"/>
                  </a:lnTo>
                  <a:cubicBezTo>
                    <a:pt x="3469" y="8262"/>
                    <a:pt x="3442" y="8235"/>
                    <a:pt x="3442" y="8235"/>
                  </a:cubicBezTo>
                  <a:cubicBezTo>
                    <a:pt x="3442" y="8235"/>
                    <a:pt x="3442" y="8208"/>
                    <a:pt x="3469" y="8128"/>
                  </a:cubicBezTo>
                  <a:lnTo>
                    <a:pt x="3496" y="8074"/>
                  </a:lnTo>
                  <a:close/>
                  <a:moveTo>
                    <a:pt x="2555" y="7133"/>
                  </a:moveTo>
                  <a:lnTo>
                    <a:pt x="2555" y="7133"/>
                  </a:lnTo>
                  <a:cubicBezTo>
                    <a:pt x="2555" y="7133"/>
                    <a:pt x="2528" y="7187"/>
                    <a:pt x="2447" y="7267"/>
                  </a:cubicBezTo>
                  <a:cubicBezTo>
                    <a:pt x="2367" y="7348"/>
                    <a:pt x="2286" y="7455"/>
                    <a:pt x="2259" y="7509"/>
                  </a:cubicBezTo>
                  <a:cubicBezTo>
                    <a:pt x="2205" y="7590"/>
                    <a:pt x="2205" y="7590"/>
                    <a:pt x="2044" y="7644"/>
                  </a:cubicBezTo>
                  <a:cubicBezTo>
                    <a:pt x="1964" y="7697"/>
                    <a:pt x="1883" y="7724"/>
                    <a:pt x="1910" y="7724"/>
                  </a:cubicBezTo>
                  <a:cubicBezTo>
                    <a:pt x="1910" y="7724"/>
                    <a:pt x="1964" y="7724"/>
                    <a:pt x="2044" y="7671"/>
                  </a:cubicBezTo>
                  <a:cubicBezTo>
                    <a:pt x="2098" y="7644"/>
                    <a:pt x="2152" y="7644"/>
                    <a:pt x="2152" y="7644"/>
                  </a:cubicBezTo>
                  <a:lnTo>
                    <a:pt x="2152" y="7644"/>
                  </a:lnTo>
                  <a:cubicBezTo>
                    <a:pt x="2152" y="7644"/>
                    <a:pt x="2152" y="7671"/>
                    <a:pt x="2125" y="7697"/>
                  </a:cubicBezTo>
                  <a:cubicBezTo>
                    <a:pt x="2098" y="7724"/>
                    <a:pt x="2044" y="7751"/>
                    <a:pt x="1910" y="7778"/>
                  </a:cubicBezTo>
                  <a:cubicBezTo>
                    <a:pt x="1722" y="7859"/>
                    <a:pt x="1560" y="7886"/>
                    <a:pt x="1399" y="7939"/>
                  </a:cubicBezTo>
                  <a:cubicBezTo>
                    <a:pt x="1318" y="7939"/>
                    <a:pt x="1265" y="7966"/>
                    <a:pt x="1265" y="7966"/>
                  </a:cubicBezTo>
                  <a:cubicBezTo>
                    <a:pt x="1265" y="7974"/>
                    <a:pt x="1267" y="7977"/>
                    <a:pt x="1274" y="7977"/>
                  </a:cubicBezTo>
                  <a:cubicBezTo>
                    <a:pt x="1292" y="7977"/>
                    <a:pt x="1339" y="7958"/>
                    <a:pt x="1453" y="7939"/>
                  </a:cubicBezTo>
                  <a:cubicBezTo>
                    <a:pt x="1668" y="7886"/>
                    <a:pt x="1856" y="7832"/>
                    <a:pt x="1990" y="7805"/>
                  </a:cubicBezTo>
                  <a:cubicBezTo>
                    <a:pt x="2005" y="7790"/>
                    <a:pt x="2029" y="7783"/>
                    <a:pt x="2042" y="7780"/>
                  </a:cubicBezTo>
                  <a:lnTo>
                    <a:pt x="2042" y="7780"/>
                  </a:lnTo>
                  <a:cubicBezTo>
                    <a:pt x="2026" y="7797"/>
                    <a:pt x="1927" y="7895"/>
                    <a:pt x="1829" y="7993"/>
                  </a:cubicBezTo>
                  <a:lnTo>
                    <a:pt x="1641" y="8181"/>
                  </a:lnTo>
                  <a:lnTo>
                    <a:pt x="1560" y="8208"/>
                  </a:lnTo>
                  <a:cubicBezTo>
                    <a:pt x="1291" y="8289"/>
                    <a:pt x="1049" y="8396"/>
                    <a:pt x="754" y="8558"/>
                  </a:cubicBezTo>
                  <a:cubicBezTo>
                    <a:pt x="646" y="8612"/>
                    <a:pt x="566" y="8665"/>
                    <a:pt x="566" y="8665"/>
                  </a:cubicBezTo>
                  <a:cubicBezTo>
                    <a:pt x="566" y="8665"/>
                    <a:pt x="566" y="8638"/>
                    <a:pt x="592" y="8585"/>
                  </a:cubicBezTo>
                  <a:cubicBezTo>
                    <a:pt x="619" y="8558"/>
                    <a:pt x="673" y="8450"/>
                    <a:pt x="727" y="8370"/>
                  </a:cubicBezTo>
                  <a:cubicBezTo>
                    <a:pt x="861" y="8154"/>
                    <a:pt x="1076" y="7886"/>
                    <a:pt x="1103" y="7886"/>
                  </a:cubicBezTo>
                  <a:cubicBezTo>
                    <a:pt x="1114" y="7891"/>
                    <a:pt x="1130" y="7893"/>
                    <a:pt x="1150" y="7893"/>
                  </a:cubicBezTo>
                  <a:cubicBezTo>
                    <a:pt x="1234" y="7893"/>
                    <a:pt x="1387" y="7854"/>
                    <a:pt x="1453" y="7832"/>
                  </a:cubicBezTo>
                  <a:cubicBezTo>
                    <a:pt x="1641" y="7751"/>
                    <a:pt x="1748" y="7671"/>
                    <a:pt x="1937" y="7536"/>
                  </a:cubicBezTo>
                  <a:cubicBezTo>
                    <a:pt x="2044" y="7455"/>
                    <a:pt x="2152" y="7375"/>
                    <a:pt x="2205" y="7348"/>
                  </a:cubicBezTo>
                  <a:cubicBezTo>
                    <a:pt x="2313" y="7267"/>
                    <a:pt x="2555" y="7133"/>
                    <a:pt x="2555" y="7133"/>
                  </a:cubicBezTo>
                  <a:close/>
                  <a:moveTo>
                    <a:pt x="1554" y="8255"/>
                  </a:moveTo>
                  <a:cubicBezTo>
                    <a:pt x="1567" y="8255"/>
                    <a:pt x="1547" y="8275"/>
                    <a:pt x="1506" y="8316"/>
                  </a:cubicBezTo>
                  <a:cubicBezTo>
                    <a:pt x="1399" y="8450"/>
                    <a:pt x="1265" y="8558"/>
                    <a:pt x="1049" y="8692"/>
                  </a:cubicBezTo>
                  <a:cubicBezTo>
                    <a:pt x="781" y="8853"/>
                    <a:pt x="619" y="8961"/>
                    <a:pt x="512" y="8988"/>
                  </a:cubicBezTo>
                  <a:cubicBezTo>
                    <a:pt x="431" y="9042"/>
                    <a:pt x="270" y="9069"/>
                    <a:pt x="243" y="9069"/>
                  </a:cubicBezTo>
                  <a:cubicBezTo>
                    <a:pt x="216" y="9069"/>
                    <a:pt x="243" y="9042"/>
                    <a:pt x="324" y="8934"/>
                  </a:cubicBezTo>
                  <a:cubicBezTo>
                    <a:pt x="377" y="8880"/>
                    <a:pt x="431" y="8800"/>
                    <a:pt x="485" y="8746"/>
                  </a:cubicBezTo>
                  <a:cubicBezTo>
                    <a:pt x="505" y="8707"/>
                    <a:pt x="524" y="8682"/>
                    <a:pt x="533" y="8682"/>
                  </a:cubicBezTo>
                  <a:cubicBezTo>
                    <a:pt x="537" y="8682"/>
                    <a:pt x="539" y="8685"/>
                    <a:pt x="539" y="8692"/>
                  </a:cubicBezTo>
                  <a:cubicBezTo>
                    <a:pt x="539" y="8699"/>
                    <a:pt x="540" y="8702"/>
                    <a:pt x="545" y="8702"/>
                  </a:cubicBezTo>
                  <a:cubicBezTo>
                    <a:pt x="562" y="8702"/>
                    <a:pt x="616" y="8667"/>
                    <a:pt x="781" y="8585"/>
                  </a:cubicBezTo>
                  <a:cubicBezTo>
                    <a:pt x="1023" y="8450"/>
                    <a:pt x="1211" y="8370"/>
                    <a:pt x="1399" y="8316"/>
                  </a:cubicBezTo>
                  <a:cubicBezTo>
                    <a:pt x="1493" y="8275"/>
                    <a:pt x="1540" y="8255"/>
                    <a:pt x="1554" y="8255"/>
                  </a:cubicBezTo>
                  <a:close/>
                  <a:moveTo>
                    <a:pt x="4060" y="5681"/>
                  </a:moveTo>
                  <a:lnTo>
                    <a:pt x="4034" y="5735"/>
                  </a:lnTo>
                  <a:cubicBezTo>
                    <a:pt x="4034" y="5789"/>
                    <a:pt x="4007" y="5869"/>
                    <a:pt x="3980" y="5923"/>
                  </a:cubicBezTo>
                  <a:cubicBezTo>
                    <a:pt x="3953" y="5977"/>
                    <a:pt x="3899" y="6084"/>
                    <a:pt x="3899" y="6165"/>
                  </a:cubicBezTo>
                  <a:lnTo>
                    <a:pt x="3845" y="6273"/>
                  </a:lnTo>
                  <a:lnTo>
                    <a:pt x="3872" y="6165"/>
                  </a:lnTo>
                  <a:cubicBezTo>
                    <a:pt x="3899" y="6058"/>
                    <a:pt x="3926" y="5896"/>
                    <a:pt x="3953" y="5869"/>
                  </a:cubicBezTo>
                  <a:cubicBezTo>
                    <a:pt x="3953" y="5842"/>
                    <a:pt x="3953" y="5842"/>
                    <a:pt x="3953" y="5842"/>
                  </a:cubicBezTo>
                  <a:cubicBezTo>
                    <a:pt x="3953" y="5838"/>
                    <a:pt x="3952" y="5836"/>
                    <a:pt x="3951" y="5836"/>
                  </a:cubicBezTo>
                  <a:cubicBezTo>
                    <a:pt x="3944" y="5836"/>
                    <a:pt x="3917" y="5896"/>
                    <a:pt x="3872" y="6031"/>
                  </a:cubicBezTo>
                  <a:cubicBezTo>
                    <a:pt x="3819" y="6273"/>
                    <a:pt x="3792" y="6434"/>
                    <a:pt x="3819" y="6434"/>
                  </a:cubicBezTo>
                  <a:cubicBezTo>
                    <a:pt x="3819" y="6434"/>
                    <a:pt x="3819" y="6407"/>
                    <a:pt x="3819" y="6380"/>
                  </a:cubicBezTo>
                  <a:cubicBezTo>
                    <a:pt x="3819" y="6353"/>
                    <a:pt x="3845" y="6326"/>
                    <a:pt x="3845" y="6326"/>
                  </a:cubicBezTo>
                  <a:lnTo>
                    <a:pt x="3845" y="6326"/>
                  </a:lnTo>
                  <a:cubicBezTo>
                    <a:pt x="3845" y="6326"/>
                    <a:pt x="3819" y="6407"/>
                    <a:pt x="3819" y="6515"/>
                  </a:cubicBezTo>
                  <a:cubicBezTo>
                    <a:pt x="3792" y="6595"/>
                    <a:pt x="3765" y="6783"/>
                    <a:pt x="3738" y="6918"/>
                  </a:cubicBezTo>
                  <a:cubicBezTo>
                    <a:pt x="3711" y="7025"/>
                    <a:pt x="3684" y="7187"/>
                    <a:pt x="3657" y="7240"/>
                  </a:cubicBezTo>
                  <a:cubicBezTo>
                    <a:pt x="3657" y="7294"/>
                    <a:pt x="3630" y="7375"/>
                    <a:pt x="3603" y="7455"/>
                  </a:cubicBezTo>
                  <a:cubicBezTo>
                    <a:pt x="3577" y="7590"/>
                    <a:pt x="3496" y="7966"/>
                    <a:pt x="3469" y="7993"/>
                  </a:cubicBezTo>
                  <a:cubicBezTo>
                    <a:pt x="3469" y="7993"/>
                    <a:pt x="3469" y="8020"/>
                    <a:pt x="3469" y="8020"/>
                  </a:cubicBezTo>
                  <a:cubicBezTo>
                    <a:pt x="3469" y="8101"/>
                    <a:pt x="3308" y="8423"/>
                    <a:pt x="3173" y="8612"/>
                  </a:cubicBezTo>
                  <a:cubicBezTo>
                    <a:pt x="3120" y="8692"/>
                    <a:pt x="3012" y="8827"/>
                    <a:pt x="2958" y="8853"/>
                  </a:cubicBezTo>
                  <a:lnTo>
                    <a:pt x="2904" y="8853"/>
                  </a:lnTo>
                  <a:cubicBezTo>
                    <a:pt x="2904" y="8853"/>
                    <a:pt x="2878" y="8827"/>
                    <a:pt x="2851" y="8827"/>
                  </a:cubicBezTo>
                  <a:cubicBezTo>
                    <a:pt x="2851" y="8827"/>
                    <a:pt x="2743" y="8880"/>
                    <a:pt x="2636" y="8934"/>
                  </a:cubicBezTo>
                  <a:cubicBezTo>
                    <a:pt x="2421" y="9042"/>
                    <a:pt x="2259" y="9095"/>
                    <a:pt x="2259" y="9095"/>
                  </a:cubicBezTo>
                  <a:cubicBezTo>
                    <a:pt x="2259" y="9095"/>
                    <a:pt x="2286" y="9069"/>
                    <a:pt x="2340" y="9015"/>
                  </a:cubicBezTo>
                  <a:cubicBezTo>
                    <a:pt x="2367" y="8961"/>
                    <a:pt x="2474" y="8827"/>
                    <a:pt x="2528" y="8746"/>
                  </a:cubicBezTo>
                  <a:cubicBezTo>
                    <a:pt x="2716" y="8450"/>
                    <a:pt x="2824" y="8181"/>
                    <a:pt x="2878" y="7724"/>
                  </a:cubicBezTo>
                  <a:cubicBezTo>
                    <a:pt x="2904" y="7482"/>
                    <a:pt x="2985" y="7106"/>
                    <a:pt x="3120" y="6757"/>
                  </a:cubicBezTo>
                  <a:cubicBezTo>
                    <a:pt x="3173" y="6595"/>
                    <a:pt x="3200" y="6568"/>
                    <a:pt x="3254" y="6488"/>
                  </a:cubicBezTo>
                  <a:cubicBezTo>
                    <a:pt x="3308" y="6434"/>
                    <a:pt x="3335" y="6380"/>
                    <a:pt x="3335" y="6380"/>
                  </a:cubicBezTo>
                  <a:cubicBezTo>
                    <a:pt x="3335" y="6380"/>
                    <a:pt x="3335" y="6434"/>
                    <a:pt x="3335" y="6461"/>
                  </a:cubicBezTo>
                  <a:cubicBezTo>
                    <a:pt x="3308" y="6515"/>
                    <a:pt x="3308" y="6541"/>
                    <a:pt x="3335" y="6541"/>
                  </a:cubicBezTo>
                  <a:cubicBezTo>
                    <a:pt x="3335" y="6541"/>
                    <a:pt x="3335" y="6488"/>
                    <a:pt x="3361" y="6434"/>
                  </a:cubicBezTo>
                  <a:cubicBezTo>
                    <a:pt x="3388" y="6326"/>
                    <a:pt x="3415" y="6299"/>
                    <a:pt x="3442" y="6273"/>
                  </a:cubicBezTo>
                  <a:cubicBezTo>
                    <a:pt x="3469" y="6273"/>
                    <a:pt x="3469" y="6273"/>
                    <a:pt x="3442" y="6353"/>
                  </a:cubicBezTo>
                  <a:cubicBezTo>
                    <a:pt x="3442" y="6407"/>
                    <a:pt x="3415" y="6461"/>
                    <a:pt x="3415" y="6515"/>
                  </a:cubicBezTo>
                  <a:cubicBezTo>
                    <a:pt x="3361" y="6622"/>
                    <a:pt x="3335" y="6783"/>
                    <a:pt x="3281" y="7133"/>
                  </a:cubicBezTo>
                  <a:cubicBezTo>
                    <a:pt x="3254" y="7348"/>
                    <a:pt x="3227" y="7429"/>
                    <a:pt x="3254" y="7429"/>
                  </a:cubicBezTo>
                  <a:cubicBezTo>
                    <a:pt x="3254" y="7429"/>
                    <a:pt x="3254" y="7402"/>
                    <a:pt x="3254" y="7375"/>
                  </a:cubicBezTo>
                  <a:cubicBezTo>
                    <a:pt x="3281" y="7348"/>
                    <a:pt x="3308" y="7187"/>
                    <a:pt x="3335" y="6998"/>
                  </a:cubicBezTo>
                  <a:cubicBezTo>
                    <a:pt x="3361" y="6730"/>
                    <a:pt x="3388" y="6649"/>
                    <a:pt x="3415" y="6568"/>
                  </a:cubicBezTo>
                  <a:cubicBezTo>
                    <a:pt x="3444" y="6492"/>
                    <a:pt x="3463" y="6442"/>
                    <a:pt x="3471" y="6442"/>
                  </a:cubicBezTo>
                  <a:cubicBezTo>
                    <a:pt x="3486" y="6442"/>
                    <a:pt x="3467" y="6603"/>
                    <a:pt x="3415" y="7052"/>
                  </a:cubicBezTo>
                  <a:cubicBezTo>
                    <a:pt x="3361" y="7455"/>
                    <a:pt x="3335" y="7697"/>
                    <a:pt x="3335" y="7697"/>
                  </a:cubicBezTo>
                  <a:cubicBezTo>
                    <a:pt x="3335" y="7697"/>
                    <a:pt x="3388" y="7455"/>
                    <a:pt x="3442" y="7052"/>
                  </a:cubicBezTo>
                  <a:lnTo>
                    <a:pt x="3523" y="6407"/>
                  </a:lnTo>
                  <a:lnTo>
                    <a:pt x="3577" y="6299"/>
                  </a:lnTo>
                  <a:cubicBezTo>
                    <a:pt x="3603" y="6246"/>
                    <a:pt x="3603" y="6192"/>
                    <a:pt x="3630" y="6138"/>
                  </a:cubicBezTo>
                  <a:cubicBezTo>
                    <a:pt x="3630" y="6084"/>
                    <a:pt x="3630" y="6058"/>
                    <a:pt x="3657" y="6031"/>
                  </a:cubicBezTo>
                  <a:cubicBezTo>
                    <a:pt x="3684" y="6017"/>
                    <a:pt x="3698" y="6010"/>
                    <a:pt x="3704" y="6010"/>
                  </a:cubicBezTo>
                  <a:cubicBezTo>
                    <a:pt x="3711" y="6010"/>
                    <a:pt x="3711" y="6017"/>
                    <a:pt x="3711" y="6031"/>
                  </a:cubicBezTo>
                  <a:cubicBezTo>
                    <a:pt x="3711" y="6040"/>
                    <a:pt x="3711" y="6050"/>
                    <a:pt x="3711" y="6058"/>
                  </a:cubicBezTo>
                  <a:cubicBezTo>
                    <a:pt x="3738" y="6031"/>
                    <a:pt x="3738" y="6004"/>
                    <a:pt x="3738" y="6004"/>
                  </a:cubicBezTo>
                  <a:cubicBezTo>
                    <a:pt x="3765" y="6004"/>
                    <a:pt x="3765" y="5977"/>
                    <a:pt x="3765" y="5950"/>
                  </a:cubicBezTo>
                  <a:cubicBezTo>
                    <a:pt x="3765" y="5923"/>
                    <a:pt x="3845" y="5842"/>
                    <a:pt x="3872" y="5842"/>
                  </a:cubicBezTo>
                  <a:cubicBezTo>
                    <a:pt x="3872" y="5851"/>
                    <a:pt x="3872" y="5854"/>
                    <a:pt x="3873" y="5854"/>
                  </a:cubicBezTo>
                  <a:cubicBezTo>
                    <a:pt x="3875" y="5854"/>
                    <a:pt x="3881" y="5842"/>
                    <a:pt x="3899" y="5842"/>
                  </a:cubicBezTo>
                  <a:cubicBezTo>
                    <a:pt x="3899" y="5816"/>
                    <a:pt x="3926" y="5762"/>
                    <a:pt x="3980" y="5735"/>
                  </a:cubicBezTo>
                  <a:lnTo>
                    <a:pt x="4060" y="5681"/>
                  </a:lnTo>
                  <a:close/>
                  <a:moveTo>
                    <a:pt x="2152" y="7859"/>
                  </a:moveTo>
                  <a:cubicBezTo>
                    <a:pt x="2152" y="7886"/>
                    <a:pt x="2071" y="7966"/>
                    <a:pt x="1990" y="8047"/>
                  </a:cubicBezTo>
                  <a:cubicBezTo>
                    <a:pt x="1964" y="8101"/>
                    <a:pt x="1883" y="8181"/>
                    <a:pt x="1802" y="8235"/>
                  </a:cubicBezTo>
                  <a:cubicBezTo>
                    <a:pt x="1748" y="8289"/>
                    <a:pt x="1695" y="8343"/>
                    <a:pt x="1695" y="8343"/>
                  </a:cubicBezTo>
                  <a:cubicBezTo>
                    <a:pt x="1698" y="8346"/>
                    <a:pt x="1701" y="8347"/>
                    <a:pt x="1706" y="8347"/>
                  </a:cubicBezTo>
                  <a:cubicBezTo>
                    <a:pt x="1737" y="8347"/>
                    <a:pt x="1808" y="8283"/>
                    <a:pt x="1898" y="8208"/>
                  </a:cubicBezTo>
                  <a:lnTo>
                    <a:pt x="1898" y="8208"/>
                  </a:lnTo>
                  <a:cubicBezTo>
                    <a:pt x="1870" y="8234"/>
                    <a:pt x="1856" y="8262"/>
                    <a:pt x="1856" y="8262"/>
                  </a:cubicBezTo>
                  <a:lnTo>
                    <a:pt x="1883" y="8262"/>
                  </a:lnTo>
                  <a:cubicBezTo>
                    <a:pt x="1883" y="8262"/>
                    <a:pt x="1829" y="8316"/>
                    <a:pt x="1775" y="8370"/>
                  </a:cubicBezTo>
                  <a:cubicBezTo>
                    <a:pt x="1695" y="8450"/>
                    <a:pt x="1641" y="8504"/>
                    <a:pt x="1641" y="8504"/>
                  </a:cubicBezTo>
                  <a:cubicBezTo>
                    <a:pt x="1641" y="8504"/>
                    <a:pt x="1668" y="8504"/>
                    <a:pt x="1829" y="8370"/>
                  </a:cubicBezTo>
                  <a:cubicBezTo>
                    <a:pt x="1863" y="8336"/>
                    <a:pt x="1882" y="8317"/>
                    <a:pt x="1886" y="8317"/>
                  </a:cubicBezTo>
                  <a:lnTo>
                    <a:pt x="1886" y="8317"/>
                  </a:lnTo>
                  <a:cubicBezTo>
                    <a:pt x="1891" y="8317"/>
                    <a:pt x="1865" y="8356"/>
                    <a:pt x="1802" y="8450"/>
                  </a:cubicBezTo>
                  <a:cubicBezTo>
                    <a:pt x="1668" y="8692"/>
                    <a:pt x="1453" y="8934"/>
                    <a:pt x="1291" y="9095"/>
                  </a:cubicBezTo>
                  <a:cubicBezTo>
                    <a:pt x="1232" y="9135"/>
                    <a:pt x="1202" y="9160"/>
                    <a:pt x="1180" y="9160"/>
                  </a:cubicBezTo>
                  <a:cubicBezTo>
                    <a:pt x="1171" y="9160"/>
                    <a:pt x="1164" y="9156"/>
                    <a:pt x="1157" y="9149"/>
                  </a:cubicBezTo>
                  <a:lnTo>
                    <a:pt x="996" y="9149"/>
                  </a:lnTo>
                  <a:cubicBezTo>
                    <a:pt x="834" y="9176"/>
                    <a:pt x="619" y="9176"/>
                    <a:pt x="431" y="9176"/>
                  </a:cubicBezTo>
                  <a:lnTo>
                    <a:pt x="324" y="9149"/>
                  </a:lnTo>
                  <a:lnTo>
                    <a:pt x="431" y="9122"/>
                  </a:lnTo>
                  <a:cubicBezTo>
                    <a:pt x="485" y="9122"/>
                    <a:pt x="592" y="9069"/>
                    <a:pt x="646" y="9042"/>
                  </a:cubicBezTo>
                  <a:cubicBezTo>
                    <a:pt x="834" y="8934"/>
                    <a:pt x="1238" y="8692"/>
                    <a:pt x="1372" y="8585"/>
                  </a:cubicBezTo>
                  <a:cubicBezTo>
                    <a:pt x="1453" y="8531"/>
                    <a:pt x="1614" y="8370"/>
                    <a:pt x="1829" y="8181"/>
                  </a:cubicBezTo>
                  <a:cubicBezTo>
                    <a:pt x="1990" y="7993"/>
                    <a:pt x="2152" y="7859"/>
                    <a:pt x="2152" y="7859"/>
                  </a:cubicBezTo>
                  <a:close/>
                  <a:moveTo>
                    <a:pt x="2954" y="6908"/>
                  </a:moveTo>
                  <a:cubicBezTo>
                    <a:pt x="2957" y="6908"/>
                    <a:pt x="2958" y="6911"/>
                    <a:pt x="2958" y="6918"/>
                  </a:cubicBezTo>
                  <a:cubicBezTo>
                    <a:pt x="2958" y="6945"/>
                    <a:pt x="2958" y="7052"/>
                    <a:pt x="2931" y="7133"/>
                  </a:cubicBezTo>
                  <a:cubicBezTo>
                    <a:pt x="2904" y="7187"/>
                    <a:pt x="2878" y="7214"/>
                    <a:pt x="2824" y="7267"/>
                  </a:cubicBezTo>
                  <a:cubicBezTo>
                    <a:pt x="2716" y="7375"/>
                    <a:pt x="2636" y="7536"/>
                    <a:pt x="2636" y="7644"/>
                  </a:cubicBezTo>
                  <a:cubicBezTo>
                    <a:pt x="2625" y="7675"/>
                    <a:pt x="2623" y="7691"/>
                    <a:pt x="2626" y="7691"/>
                  </a:cubicBezTo>
                  <a:cubicBezTo>
                    <a:pt x="2630" y="7691"/>
                    <a:pt x="2646" y="7655"/>
                    <a:pt x="2663" y="7590"/>
                  </a:cubicBezTo>
                  <a:cubicBezTo>
                    <a:pt x="2716" y="7509"/>
                    <a:pt x="2770" y="7402"/>
                    <a:pt x="2824" y="7321"/>
                  </a:cubicBezTo>
                  <a:lnTo>
                    <a:pt x="2878" y="7267"/>
                  </a:lnTo>
                  <a:lnTo>
                    <a:pt x="2878" y="7294"/>
                  </a:lnTo>
                  <a:cubicBezTo>
                    <a:pt x="2878" y="7321"/>
                    <a:pt x="2824" y="7509"/>
                    <a:pt x="2797" y="7697"/>
                  </a:cubicBezTo>
                  <a:cubicBezTo>
                    <a:pt x="2743" y="8101"/>
                    <a:pt x="2716" y="8208"/>
                    <a:pt x="2663" y="8370"/>
                  </a:cubicBezTo>
                  <a:cubicBezTo>
                    <a:pt x="2555" y="8665"/>
                    <a:pt x="2340" y="8988"/>
                    <a:pt x="2152" y="9122"/>
                  </a:cubicBezTo>
                  <a:cubicBezTo>
                    <a:pt x="2108" y="9144"/>
                    <a:pt x="2030" y="9183"/>
                    <a:pt x="2001" y="9183"/>
                  </a:cubicBezTo>
                  <a:cubicBezTo>
                    <a:pt x="1994" y="9183"/>
                    <a:pt x="1990" y="9181"/>
                    <a:pt x="1990" y="9176"/>
                  </a:cubicBezTo>
                  <a:cubicBezTo>
                    <a:pt x="1990" y="9149"/>
                    <a:pt x="2098" y="9069"/>
                    <a:pt x="2152" y="9042"/>
                  </a:cubicBezTo>
                  <a:cubicBezTo>
                    <a:pt x="2232" y="9015"/>
                    <a:pt x="2259" y="8988"/>
                    <a:pt x="2259" y="8961"/>
                  </a:cubicBezTo>
                  <a:lnTo>
                    <a:pt x="2232" y="8961"/>
                  </a:lnTo>
                  <a:cubicBezTo>
                    <a:pt x="2232" y="8961"/>
                    <a:pt x="2071" y="8988"/>
                    <a:pt x="1856" y="9042"/>
                  </a:cubicBezTo>
                  <a:cubicBezTo>
                    <a:pt x="1524" y="9108"/>
                    <a:pt x="1356" y="9156"/>
                    <a:pt x="1292" y="9156"/>
                  </a:cubicBezTo>
                  <a:cubicBezTo>
                    <a:pt x="1278" y="9156"/>
                    <a:pt x="1269" y="9154"/>
                    <a:pt x="1265" y="9149"/>
                  </a:cubicBezTo>
                  <a:cubicBezTo>
                    <a:pt x="1265" y="9149"/>
                    <a:pt x="1291" y="9122"/>
                    <a:pt x="1318" y="9095"/>
                  </a:cubicBezTo>
                  <a:cubicBezTo>
                    <a:pt x="1372" y="9069"/>
                    <a:pt x="1426" y="9015"/>
                    <a:pt x="1453" y="8988"/>
                  </a:cubicBezTo>
                  <a:cubicBezTo>
                    <a:pt x="1668" y="8746"/>
                    <a:pt x="1937" y="8343"/>
                    <a:pt x="2179" y="7913"/>
                  </a:cubicBezTo>
                  <a:cubicBezTo>
                    <a:pt x="2232" y="7805"/>
                    <a:pt x="2286" y="7697"/>
                    <a:pt x="2313" y="7644"/>
                  </a:cubicBezTo>
                  <a:cubicBezTo>
                    <a:pt x="2340" y="7590"/>
                    <a:pt x="2582" y="7294"/>
                    <a:pt x="2609" y="7240"/>
                  </a:cubicBezTo>
                  <a:cubicBezTo>
                    <a:pt x="2619" y="7231"/>
                    <a:pt x="2625" y="7224"/>
                    <a:pt x="2629" y="7224"/>
                  </a:cubicBezTo>
                  <a:cubicBezTo>
                    <a:pt x="2636" y="7224"/>
                    <a:pt x="2636" y="7243"/>
                    <a:pt x="2636" y="7294"/>
                  </a:cubicBezTo>
                  <a:cubicBezTo>
                    <a:pt x="2582" y="7429"/>
                    <a:pt x="2582" y="7482"/>
                    <a:pt x="2582" y="7509"/>
                  </a:cubicBezTo>
                  <a:cubicBezTo>
                    <a:pt x="2582" y="7509"/>
                    <a:pt x="2609" y="7482"/>
                    <a:pt x="2609" y="7455"/>
                  </a:cubicBezTo>
                  <a:cubicBezTo>
                    <a:pt x="2636" y="7402"/>
                    <a:pt x="2663" y="7294"/>
                    <a:pt x="2663" y="7240"/>
                  </a:cubicBezTo>
                  <a:cubicBezTo>
                    <a:pt x="2663" y="7187"/>
                    <a:pt x="2743" y="7106"/>
                    <a:pt x="2770" y="7106"/>
                  </a:cubicBezTo>
                  <a:cubicBezTo>
                    <a:pt x="2770" y="7106"/>
                    <a:pt x="2743" y="7133"/>
                    <a:pt x="2743" y="7214"/>
                  </a:cubicBezTo>
                  <a:cubicBezTo>
                    <a:pt x="2716" y="7267"/>
                    <a:pt x="2716" y="7294"/>
                    <a:pt x="2743" y="7294"/>
                  </a:cubicBezTo>
                  <a:cubicBezTo>
                    <a:pt x="2743" y="7267"/>
                    <a:pt x="2770" y="7214"/>
                    <a:pt x="2770" y="7160"/>
                  </a:cubicBezTo>
                  <a:cubicBezTo>
                    <a:pt x="2797" y="7052"/>
                    <a:pt x="2797" y="7025"/>
                    <a:pt x="2851" y="6972"/>
                  </a:cubicBezTo>
                  <a:cubicBezTo>
                    <a:pt x="2875" y="6947"/>
                    <a:pt x="2894" y="6934"/>
                    <a:pt x="2904" y="6927"/>
                  </a:cubicBezTo>
                  <a:lnTo>
                    <a:pt x="2904" y="6927"/>
                  </a:lnTo>
                  <a:cubicBezTo>
                    <a:pt x="2904" y="6955"/>
                    <a:pt x="2902" y="7001"/>
                    <a:pt x="2878" y="7025"/>
                  </a:cubicBezTo>
                  <a:cubicBezTo>
                    <a:pt x="2851" y="7079"/>
                    <a:pt x="2851" y="7133"/>
                    <a:pt x="2824" y="7160"/>
                  </a:cubicBezTo>
                  <a:cubicBezTo>
                    <a:pt x="2797" y="7187"/>
                    <a:pt x="2797" y="7187"/>
                    <a:pt x="2824" y="7187"/>
                  </a:cubicBezTo>
                  <a:cubicBezTo>
                    <a:pt x="2827" y="7190"/>
                    <a:pt x="2831" y="7192"/>
                    <a:pt x="2834" y="7192"/>
                  </a:cubicBezTo>
                  <a:cubicBezTo>
                    <a:pt x="2858" y="7192"/>
                    <a:pt x="2881" y="7116"/>
                    <a:pt x="2904" y="6998"/>
                  </a:cubicBezTo>
                  <a:cubicBezTo>
                    <a:pt x="2925" y="6938"/>
                    <a:pt x="2945" y="6908"/>
                    <a:pt x="2954" y="6908"/>
                  </a:cubicBezTo>
                  <a:close/>
                  <a:moveTo>
                    <a:pt x="196" y="0"/>
                  </a:moveTo>
                  <a:cubicBezTo>
                    <a:pt x="162" y="0"/>
                    <a:pt x="147" y="13"/>
                    <a:pt x="135" y="36"/>
                  </a:cubicBezTo>
                  <a:cubicBezTo>
                    <a:pt x="162" y="89"/>
                    <a:pt x="162" y="143"/>
                    <a:pt x="162" y="170"/>
                  </a:cubicBezTo>
                  <a:cubicBezTo>
                    <a:pt x="189" y="224"/>
                    <a:pt x="243" y="412"/>
                    <a:pt x="270" y="546"/>
                  </a:cubicBezTo>
                  <a:cubicBezTo>
                    <a:pt x="377" y="923"/>
                    <a:pt x="458" y="1218"/>
                    <a:pt x="592" y="1460"/>
                  </a:cubicBezTo>
                  <a:cubicBezTo>
                    <a:pt x="700" y="1702"/>
                    <a:pt x="700" y="1729"/>
                    <a:pt x="673" y="1729"/>
                  </a:cubicBezTo>
                  <a:cubicBezTo>
                    <a:pt x="673" y="1729"/>
                    <a:pt x="646" y="1756"/>
                    <a:pt x="646" y="1756"/>
                  </a:cubicBezTo>
                  <a:cubicBezTo>
                    <a:pt x="646" y="1810"/>
                    <a:pt x="969" y="2240"/>
                    <a:pt x="1157" y="2428"/>
                  </a:cubicBezTo>
                  <a:lnTo>
                    <a:pt x="1265" y="2563"/>
                  </a:lnTo>
                  <a:lnTo>
                    <a:pt x="1238" y="2563"/>
                  </a:lnTo>
                  <a:cubicBezTo>
                    <a:pt x="1211" y="2590"/>
                    <a:pt x="1184" y="2590"/>
                    <a:pt x="1211" y="2616"/>
                  </a:cubicBezTo>
                  <a:cubicBezTo>
                    <a:pt x="1238" y="2697"/>
                    <a:pt x="1641" y="3073"/>
                    <a:pt x="1964" y="3315"/>
                  </a:cubicBezTo>
                  <a:cubicBezTo>
                    <a:pt x="2044" y="3369"/>
                    <a:pt x="2071" y="3396"/>
                    <a:pt x="2071" y="3396"/>
                  </a:cubicBezTo>
                  <a:cubicBezTo>
                    <a:pt x="1990" y="3396"/>
                    <a:pt x="1990" y="3450"/>
                    <a:pt x="2017" y="3477"/>
                  </a:cubicBezTo>
                  <a:cubicBezTo>
                    <a:pt x="2044" y="3477"/>
                    <a:pt x="2205" y="3584"/>
                    <a:pt x="2367" y="3692"/>
                  </a:cubicBezTo>
                  <a:cubicBezTo>
                    <a:pt x="2663" y="3880"/>
                    <a:pt x="2770" y="3934"/>
                    <a:pt x="3039" y="4041"/>
                  </a:cubicBezTo>
                  <a:lnTo>
                    <a:pt x="3227" y="4122"/>
                  </a:lnTo>
                  <a:lnTo>
                    <a:pt x="3173" y="4122"/>
                  </a:lnTo>
                  <a:lnTo>
                    <a:pt x="3146" y="4149"/>
                  </a:lnTo>
                  <a:lnTo>
                    <a:pt x="3173" y="4176"/>
                  </a:lnTo>
                  <a:cubicBezTo>
                    <a:pt x="3227" y="4229"/>
                    <a:pt x="3523" y="4337"/>
                    <a:pt x="3872" y="4391"/>
                  </a:cubicBezTo>
                  <a:cubicBezTo>
                    <a:pt x="4034" y="4418"/>
                    <a:pt x="4329" y="4445"/>
                    <a:pt x="4464" y="4445"/>
                  </a:cubicBezTo>
                  <a:lnTo>
                    <a:pt x="4518" y="4445"/>
                  </a:lnTo>
                  <a:lnTo>
                    <a:pt x="4410" y="4498"/>
                  </a:lnTo>
                  <a:cubicBezTo>
                    <a:pt x="4087" y="4633"/>
                    <a:pt x="4007" y="4660"/>
                    <a:pt x="3980" y="4686"/>
                  </a:cubicBezTo>
                  <a:cubicBezTo>
                    <a:pt x="3926" y="4740"/>
                    <a:pt x="3926" y="4767"/>
                    <a:pt x="3980" y="4821"/>
                  </a:cubicBezTo>
                  <a:lnTo>
                    <a:pt x="4007" y="4848"/>
                  </a:lnTo>
                  <a:lnTo>
                    <a:pt x="3872" y="4902"/>
                  </a:lnTo>
                  <a:cubicBezTo>
                    <a:pt x="3469" y="5063"/>
                    <a:pt x="3361" y="5117"/>
                    <a:pt x="3227" y="5224"/>
                  </a:cubicBezTo>
                  <a:cubicBezTo>
                    <a:pt x="3146" y="5278"/>
                    <a:pt x="3146" y="5305"/>
                    <a:pt x="3173" y="5359"/>
                  </a:cubicBezTo>
                  <a:cubicBezTo>
                    <a:pt x="3200" y="5385"/>
                    <a:pt x="3200" y="5385"/>
                    <a:pt x="2985" y="5493"/>
                  </a:cubicBezTo>
                  <a:cubicBezTo>
                    <a:pt x="2743" y="5627"/>
                    <a:pt x="2528" y="5816"/>
                    <a:pt x="2340" y="6031"/>
                  </a:cubicBezTo>
                  <a:cubicBezTo>
                    <a:pt x="2286" y="6084"/>
                    <a:pt x="2259" y="6111"/>
                    <a:pt x="2259" y="6138"/>
                  </a:cubicBezTo>
                  <a:cubicBezTo>
                    <a:pt x="2259" y="6192"/>
                    <a:pt x="2259" y="6192"/>
                    <a:pt x="2286" y="6192"/>
                  </a:cubicBezTo>
                  <a:cubicBezTo>
                    <a:pt x="2313" y="6219"/>
                    <a:pt x="2340" y="6219"/>
                    <a:pt x="2340" y="6219"/>
                  </a:cubicBezTo>
                  <a:cubicBezTo>
                    <a:pt x="2340" y="6219"/>
                    <a:pt x="2286" y="6273"/>
                    <a:pt x="2232" y="6299"/>
                  </a:cubicBezTo>
                  <a:cubicBezTo>
                    <a:pt x="2125" y="6380"/>
                    <a:pt x="1695" y="6757"/>
                    <a:pt x="1614" y="6837"/>
                  </a:cubicBezTo>
                  <a:cubicBezTo>
                    <a:pt x="1506" y="6945"/>
                    <a:pt x="1506" y="6998"/>
                    <a:pt x="1614" y="7052"/>
                  </a:cubicBezTo>
                  <a:cubicBezTo>
                    <a:pt x="1641" y="7052"/>
                    <a:pt x="1641" y="7052"/>
                    <a:pt x="1506" y="7187"/>
                  </a:cubicBezTo>
                  <a:cubicBezTo>
                    <a:pt x="1399" y="7294"/>
                    <a:pt x="1184" y="7536"/>
                    <a:pt x="1184" y="7590"/>
                  </a:cubicBezTo>
                  <a:cubicBezTo>
                    <a:pt x="1184" y="7590"/>
                    <a:pt x="1184" y="7617"/>
                    <a:pt x="1211" y="7617"/>
                  </a:cubicBezTo>
                  <a:cubicBezTo>
                    <a:pt x="1211" y="7644"/>
                    <a:pt x="1211" y="7671"/>
                    <a:pt x="1130" y="7724"/>
                  </a:cubicBezTo>
                  <a:cubicBezTo>
                    <a:pt x="915" y="7939"/>
                    <a:pt x="781" y="8128"/>
                    <a:pt x="646" y="8343"/>
                  </a:cubicBezTo>
                  <a:cubicBezTo>
                    <a:pt x="619" y="8396"/>
                    <a:pt x="566" y="8504"/>
                    <a:pt x="485" y="8612"/>
                  </a:cubicBezTo>
                  <a:cubicBezTo>
                    <a:pt x="377" y="8773"/>
                    <a:pt x="135" y="9069"/>
                    <a:pt x="109" y="9069"/>
                  </a:cubicBezTo>
                  <a:cubicBezTo>
                    <a:pt x="109" y="9069"/>
                    <a:pt x="82" y="9095"/>
                    <a:pt x="55" y="9095"/>
                  </a:cubicBezTo>
                  <a:cubicBezTo>
                    <a:pt x="1" y="9095"/>
                    <a:pt x="1" y="9122"/>
                    <a:pt x="1" y="9149"/>
                  </a:cubicBezTo>
                  <a:cubicBezTo>
                    <a:pt x="1" y="9149"/>
                    <a:pt x="1" y="9176"/>
                    <a:pt x="1" y="9176"/>
                  </a:cubicBezTo>
                  <a:cubicBezTo>
                    <a:pt x="39" y="9195"/>
                    <a:pt x="386" y="9214"/>
                    <a:pt x="662" y="9214"/>
                  </a:cubicBezTo>
                  <a:cubicBezTo>
                    <a:pt x="777" y="9214"/>
                    <a:pt x="879" y="9211"/>
                    <a:pt x="942" y="9203"/>
                  </a:cubicBezTo>
                  <a:lnTo>
                    <a:pt x="1130" y="9203"/>
                  </a:lnTo>
                  <a:cubicBezTo>
                    <a:pt x="1137" y="9210"/>
                    <a:pt x="1154" y="9213"/>
                    <a:pt x="1180" y="9213"/>
                  </a:cubicBezTo>
                  <a:cubicBezTo>
                    <a:pt x="1251" y="9213"/>
                    <a:pt x="1390" y="9189"/>
                    <a:pt x="1587" y="9149"/>
                  </a:cubicBezTo>
                  <a:cubicBezTo>
                    <a:pt x="1695" y="9122"/>
                    <a:pt x="1829" y="9095"/>
                    <a:pt x="1910" y="9069"/>
                  </a:cubicBezTo>
                  <a:lnTo>
                    <a:pt x="2017" y="9042"/>
                  </a:lnTo>
                  <a:lnTo>
                    <a:pt x="1964" y="9095"/>
                  </a:lnTo>
                  <a:cubicBezTo>
                    <a:pt x="1937" y="9122"/>
                    <a:pt x="1937" y="9149"/>
                    <a:pt x="1937" y="9176"/>
                  </a:cubicBezTo>
                  <a:cubicBezTo>
                    <a:pt x="1937" y="9203"/>
                    <a:pt x="1937" y="9203"/>
                    <a:pt x="1990" y="9230"/>
                  </a:cubicBezTo>
                  <a:cubicBezTo>
                    <a:pt x="2071" y="9230"/>
                    <a:pt x="2340" y="9122"/>
                    <a:pt x="2689" y="8961"/>
                  </a:cubicBezTo>
                  <a:cubicBezTo>
                    <a:pt x="2788" y="8922"/>
                    <a:pt x="2814" y="8897"/>
                    <a:pt x="2842" y="8897"/>
                  </a:cubicBezTo>
                  <a:cubicBezTo>
                    <a:pt x="2853" y="8897"/>
                    <a:pt x="2863" y="8900"/>
                    <a:pt x="2878" y="8907"/>
                  </a:cubicBezTo>
                  <a:cubicBezTo>
                    <a:pt x="2889" y="8913"/>
                    <a:pt x="2901" y="8916"/>
                    <a:pt x="2913" y="8916"/>
                  </a:cubicBezTo>
                  <a:cubicBezTo>
                    <a:pt x="2958" y="8916"/>
                    <a:pt x="3014" y="8873"/>
                    <a:pt x="3120" y="8746"/>
                  </a:cubicBezTo>
                  <a:cubicBezTo>
                    <a:pt x="3227" y="8638"/>
                    <a:pt x="3281" y="8558"/>
                    <a:pt x="3361" y="8396"/>
                  </a:cubicBezTo>
                  <a:lnTo>
                    <a:pt x="3415" y="8289"/>
                  </a:lnTo>
                  <a:lnTo>
                    <a:pt x="3469" y="8343"/>
                  </a:lnTo>
                  <a:cubicBezTo>
                    <a:pt x="3469" y="8343"/>
                    <a:pt x="3496" y="8370"/>
                    <a:pt x="3523" y="8370"/>
                  </a:cubicBezTo>
                  <a:cubicBezTo>
                    <a:pt x="3577" y="8370"/>
                    <a:pt x="3603" y="8289"/>
                    <a:pt x="3657" y="8074"/>
                  </a:cubicBezTo>
                  <a:cubicBezTo>
                    <a:pt x="3711" y="7913"/>
                    <a:pt x="3845" y="7402"/>
                    <a:pt x="3845" y="7294"/>
                  </a:cubicBezTo>
                  <a:cubicBezTo>
                    <a:pt x="3852" y="7288"/>
                    <a:pt x="3857" y="7284"/>
                    <a:pt x="3861" y="7284"/>
                  </a:cubicBezTo>
                  <a:cubicBezTo>
                    <a:pt x="3875" y="7284"/>
                    <a:pt x="3885" y="7320"/>
                    <a:pt x="3926" y="7402"/>
                  </a:cubicBezTo>
                  <a:cubicBezTo>
                    <a:pt x="3953" y="7469"/>
                    <a:pt x="3980" y="7503"/>
                    <a:pt x="4013" y="7503"/>
                  </a:cubicBezTo>
                  <a:cubicBezTo>
                    <a:pt x="4047" y="7503"/>
                    <a:pt x="4087" y="7469"/>
                    <a:pt x="4141" y="7402"/>
                  </a:cubicBezTo>
                  <a:cubicBezTo>
                    <a:pt x="4195" y="7294"/>
                    <a:pt x="4222" y="7214"/>
                    <a:pt x="4276" y="7025"/>
                  </a:cubicBezTo>
                  <a:cubicBezTo>
                    <a:pt x="4361" y="6705"/>
                    <a:pt x="4379" y="6639"/>
                    <a:pt x="4396" y="6639"/>
                  </a:cubicBezTo>
                  <a:cubicBezTo>
                    <a:pt x="4400" y="6639"/>
                    <a:pt x="4404" y="6643"/>
                    <a:pt x="4410" y="6649"/>
                  </a:cubicBezTo>
                  <a:cubicBezTo>
                    <a:pt x="4421" y="6660"/>
                    <a:pt x="4432" y="6667"/>
                    <a:pt x="4443" y="6667"/>
                  </a:cubicBezTo>
                  <a:cubicBezTo>
                    <a:pt x="4459" y="6667"/>
                    <a:pt x="4475" y="6654"/>
                    <a:pt x="4491" y="6622"/>
                  </a:cubicBezTo>
                  <a:cubicBezTo>
                    <a:pt x="4518" y="6595"/>
                    <a:pt x="4544" y="6568"/>
                    <a:pt x="4571" y="6299"/>
                  </a:cubicBezTo>
                  <a:lnTo>
                    <a:pt x="4598" y="6004"/>
                  </a:lnTo>
                  <a:lnTo>
                    <a:pt x="4625" y="6004"/>
                  </a:lnTo>
                  <a:cubicBezTo>
                    <a:pt x="4652" y="6031"/>
                    <a:pt x="4679" y="6031"/>
                    <a:pt x="4679" y="6058"/>
                  </a:cubicBezTo>
                  <a:cubicBezTo>
                    <a:pt x="4733" y="6058"/>
                    <a:pt x="4733" y="6031"/>
                    <a:pt x="4786" y="5816"/>
                  </a:cubicBezTo>
                  <a:cubicBezTo>
                    <a:pt x="4840" y="5520"/>
                    <a:pt x="4894" y="5359"/>
                    <a:pt x="5055" y="5063"/>
                  </a:cubicBezTo>
                  <a:cubicBezTo>
                    <a:pt x="5190" y="4848"/>
                    <a:pt x="5270" y="4767"/>
                    <a:pt x="5432" y="4633"/>
                  </a:cubicBezTo>
                  <a:lnTo>
                    <a:pt x="5539" y="4552"/>
                  </a:lnTo>
                  <a:lnTo>
                    <a:pt x="5566" y="4579"/>
                  </a:lnTo>
                  <a:cubicBezTo>
                    <a:pt x="5606" y="4639"/>
                    <a:pt x="5662" y="4670"/>
                    <a:pt x="5721" y="4670"/>
                  </a:cubicBezTo>
                  <a:cubicBezTo>
                    <a:pt x="5741" y="4670"/>
                    <a:pt x="5761" y="4666"/>
                    <a:pt x="5781" y="4660"/>
                  </a:cubicBezTo>
                  <a:cubicBezTo>
                    <a:pt x="5781" y="4660"/>
                    <a:pt x="5835" y="4633"/>
                    <a:pt x="5889" y="4579"/>
                  </a:cubicBezTo>
                  <a:cubicBezTo>
                    <a:pt x="5915" y="4552"/>
                    <a:pt x="5969" y="4498"/>
                    <a:pt x="5996" y="4498"/>
                  </a:cubicBezTo>
                  <a:cubicBezTo>
                    <a:pt x="6023" y="4498"/>
                    <a:pt x="6050" y="4471"/>
                    <a:pt x="6050" y="4471"/>
                  </a:cubicBezTo>
                  <a:cubicBezTo>
                    <a:pt x="6050" y="4471"/>
                    <a:pt x="6157" y="4445"/>
                    <a:pt x="6292" y="4418"/>
                  </a:cubicBezTo>
                  <a:cubicBezTo>
                    <a:pt x="6668" y="4391"/>
                    <a:pt x="6910" y="4337"/>
                    <a:pt x="6910" y="4337"/>
                  </a:cubicBezTo>
                  <a:cubicBezTo>
                    <a:pt x="6937" y="4310"/>
                    <a:pt x="6937" y="4310"/>
                    <a:pt x="6964" y="4310"/>
                  </a:cubicBezTo>
                  <a:lnTo>
                    <a:pt x="6991" y="4310"/>
                  </a:lnTo>
                  <a:cubicBezTo>
                    <a:pt x="7018" y="4310"/>
                    <a:pt x="6964" y="4203"/>
                    <a:pt x="6937" y="4176"/>
                  </a:cubicBezTo>
                  <a:cubicBezTo>
                    <a:pt x="6937" y="4176"/>
                    <a:pt x="6910" y="4149"/>
                    <a:pt x="6910" y="4149"/>
                  </a:cubicBezTo>
                  <a:cubicBezTo>
                    <a:pt x="6897" y="4135"/>
                    <a:pt x="6883" y="4129"/>
                    <a:pt x="6863" y="4129"/>
                  </a:cubicBezTo>
                  <a:cubicBezTo>
                    <a:pt x="6843" y="4129"/>
                    <a:pt x="6816" y="4135"/>
                    <a:pt x="6776" y="4149"/>
                  </a:cubicBezTo>
                  <a:cubicBezTo>
                    <a:pt x="6507" y="4203"/>
                    <a:pt x="6265" y="4203"/>
                    <a:pt x="5942" y="4203"/>
                  </a:cubicBezTo>
                  <a:cubicBezTo>
                    <a:pt x="5862" y="4189"/>
                    <a:pt x="5781" y="4182"/>
                    <a:pt x="5687" y="4182"/>
                  </a:cubicBezTo>
                  <a:cubicBezTo>
                    <a:pt x="5593" y="4182"/>
                    <a:pt x="5485" y="4189"/>
                    <a:pt x="5351" y="4203"/>
                  </a:cubicBezTo>
                  <a:cubicBezTo>
                    <a:pt x="5324" y="4203"/>
                    <a:pt x="5297" y="4203"/>
                    <a:pt x="5243" y="4122"/>
                  </a:cubicBezTo>
                  <a:cubicBezTo>
                    <a:pt x="5163" y="3987"/>
                    <a:pt x="5109" y="3826"/>
                    <a:pt x="5028" y="3665"/>
                  </a:cubicBezTo>
                  <a:cubicBezTo>
                    <a:pt x="4975" y="3477"/>
                    <a:pt x="4948" y="3396"/>
                    <a:pt x="4894" y="3100"/>
                  </a:cubicBezTo>
                  <a:cubicBezTo>
                    <a:pt x="4850" y="2882"/>
                    <a:pt x="4824" y="2823"/>
                    <a:pt x="4787" y="2823"/>
                  </a:cubicBezTo>
                  <a:cubicBezTo>
                    <a:pt x="4779" y="2823"/>
                    <a:pt x="4770" y="2826"/>
                    <a:pt x="4759" y="2831"/>
                  </a:cubicBezTo>
                  <a:cubicBezTo>
                    <a:pt x="4748" y="2843"/>
                    <a:pt x="4742" y="2849"/>
                    <a:pt x="4738" y="2849"/>
                  </a:cubicBezTo>
                  <a:cubicBezTo>
                    <a:pt x="4733" y="2849"/>
                    <a:pt x="4733" y="2836"/>
                    <a:pt x="4733" y="2805"/>
                  </a:cubicBezTo>
                  <a:cubicBezTo>
                    <a:pt x="4706" y="2778"/>
                    <a:pt x="4679" y="2724"/>
                    <a:pt x="4652" y="2670"/>
                  </a:cubicBezTo>
                  <a:cubicBezTo>
                    <a:pt x="4652" y="2616"/>
                    <a:pt x="4598" y="2536"/>
                    <a:pt x="4571" y="2482"/>
                  </a:cubicBezTo>
                  <a:cubicBezTo>
                    <a:pt x="4571" y="2455"/>
                    <a:pt x="4544" y="2401"/>
                    <a:pt x="4544" y="2374"/>
                  </a:cubicBezTo>
                  <a:cubicBezTo>
                    <a:pt x="4544" y="2348"/>
                    <a:pt x="4518" y="2348"/>
                    <a:pt x="4518" y="2348"/>
                  </a:cubicBezTo>
                  <a:cubicBezTo>
                    <a:pt x="4518" y="2348"/>
                    <a:pt x="4491" y="2294"/>
                    <a:pt x="4464" y="2240"/>
                  </a:cubicBezTo>
                  <a:cubicBezTo>
                    <a:pt x="4437" y="2186"/>
                    <a:pt x="4383" y="2079"/>
                    <a:pt x="4302" y="1998"/>
                  </a:cubicBezTo>
                  <a:cubicBezTo>
                    <a:pt x="4249" y="1891"/>
                    <a:pt x="4222" y="1837"/>
                    <a:pt x="4222" y="1810"/>
                  </a:cubicBezTo>
                  <a:cubicBezTo>
                    <a:pt x="4222" y="1810"/>
                    <a:pt x="4222" y="1783"/>
                    <a:pt x="4222" y="1783"/>
                  </a:cubicBezTo>
                  <a:cubicBezTo>
                    <a:pt x="4195" y="1783"/>
                    <a:pt x="4195" y="1783"/>
                    <a:pt x="4195" y="1810"/>
                  </a:cubicBezTo>
                  <a:cubicBezTo>
                    <a:pt x="4195" y="1837"/>
                    <a:pt x="4195" y="1837"/>
                    <a:pt x="4168" y="1837"/>
                  </a:cubicBezTo>
                  <a:cubicBezTo>
                    <a:pt x="4168" y="1828"/>
                    <a:pt x="4168" y="1825"/>
                    <a:pt x="4167" y="1825"/>
                  </a:cubicBezTo>
                  <a:cubicBezTo>
                    <a:pt x="4165" y="1825"/>
                    <a:pt x="4159" y="1837"/>
                    <a:pt x="4141" y="1837"/>
                  </a:cubicBezTo>
                  <a:cubicBezTo>
                    <a:pt x="4141" y="1837"/>
                    <a:pt x="4114" y="1837"/>
                    <a:pt x="4114" y="1810"/>
                  </a:cubicBezTo>
                  <a:cubicBezTo>
                    <a:pt x="4034" y="1649"/>
                    <a:pt x="3792" y="1326"/>
                    <a:pt x="3711" y="1272"/>
                  </a:cubicBezTo>
                  <a:cubicBezTo>
                    <a:pt x="3684" y="1272"/>
                    <a:pt x="3657" y="1272"/>
                    <a:pt x="3657" y="1299"/>
                  </a:cubicBezTo>
                  <a:cubicBezTo>
                    <a:pt x="3657" y="1313"/>
                    <a:pt x="3657" y="1319"/>
                    <a:pt x="3650" y="1319"/>
                  </a:cubicBezTo>
                  <a:cubicBezTo>
                    <a:pt x="3644" y="1319"/>
                    <a:pt x="3630" y="1313"/>
                    <a:pt x="3603" y="1299"/>
                  </a:cubicBezTo>
                  <a:cubicBezTo>
                    <a:pt x="3577" y="1272"/>
                    <a:pt x="3469" y="1192"/>
                    <a:pt x="3361" y="1111"/>
                  </a:cubicBezTo>
                  <a:cubicBezTo>
                    <a:pt x="3120" y="929"/>
                    <a:pt x="3059" y="884"/>
                    <a:pt x="3033" y="884"/>
                  </a:cubicBezTo>
                  <a:cubicBezTo>
                    <a:pt x="3024" y="884"/>
                    <a:pt x="3019" y="889"/>
                    <a:pt x="3012" y="896"/>
                  </a:cubicBezTo>
                  <a:cubicBezTo>
                    <a:pt x="3004" y="904"/>
                    <a:pt x="2999" y="907"/>
                    <a:pt x="2993" y="907"/>
                  </a:cubicBezTo>
                  <a:cubicBezTo>
                    <a:pt x="2981" y="907"/>
                    <a:pt x="2969" y="888"/>
                    <a:pt x="2931" y="869"/>
                  </a:cubicBezTo>
                  <a:cubicBezTo>
                    <a:pt x="2904" y="856"/>
                    <a:pt x="2884" y="849"/>
                    <a:pt x="2871" y="849"/>
                  </a:cubicBezTo>
                  <a:cubicBezTo>
                    <a:pt x="2857" y="849"/>
                    <a:pt x="2851" y="856"/>
                    <a:pt x="2851" y="869"/>
                  </a:cubicBezTo>
                  <a:cubicBezTo>
                    <a:pt x="2851" y="884"/>
                    <a:pt x="2842" y="891"/>
                    <a:pt x="2830" y="891"/>
                  </a:cubicBezTo>
                  <a:cubicBezTo>
                    <a:pt x="2797" y="891"/>
                    <a:pt x="2736" y="846"/>
                    <a:pt x="2716" y="788"/>
                  </a:cubicBezTo>
                  <a:cubicBezTo>
                    <a:pt x="2716" y="761"/>
                    <a:pt x="2716" y="761"/>
                    <a:pt x="2689" y="761"/>
                  </a:cubicBezTo>
                  <a:cubicBezTo>
                    <a:pt x="2689" y="786"/>
                    <a:pt x="2689" y="788"/>
                    <a:pt x="2689" y="808"/>
                  </a:cubicBezTo>
                  <a:lnTo>
                    <a:pt x="2689" y="808"/>
                  </a:lnTo>
                  <a:cubicBezTo>
                    <a:pt x="2669" y="790"/>
                    <a:pt x="2575" y="739"/>
                    <a:pt x="2447" y="654"/>
                  </a:cubicBezTo>
                  <a:cubicBezTo>
                    <a:pt x="2407" y="614"/>
                    <a:pt x="2374" y="593"/>
                    <a:pt x="2353" y="593"/>
                  </a:cubicBezTo>
                  <a:cubicBezTo>
                    <a:pt x="2333" y="593"/>
                    <a:pt x="2326" y="614"/>
                    <a:pt x="2340" y="654"/>
                  </a:cubicBezTo>
                  <a:cubicBezTo>
                    <a:pt x="2340" y="681"/>
                    <a:pt x="2367" y="708"/>
                    <a:pt x="2367" y="708"/>
                  </a:cubicBezTo>
                  <a:cubicBezTo>
                    <a:pt x="2367" y="708"/>
                    <a:pt x="2313" y="681"/>
                    <a:pt x="2259" y="654"/>
                  </a:cubicBezTo>
                  <a:cubicBezTo>
                    <a:pt x="2152" y="573"/>
                    <a:pt x="1802" y="358"/>
                    <a:pt x="1748" y="331"/>
                  </a:cubicBezTo>
                  <a:cubicBezTo>
                    <a:pt x="1722" y="331"/>
                    <a:pt x="1722" y="331"/>
                    <a:pt x="1695" y="358"/>
                  </a:cubicBezTo>
                  <a:lnTo>
                    <a:pt x="1695" y="385"/>
                  </a:lnTo>
                  <a:lnTo>
                    <a:pt x="1641" y="331"/>
                  </a:lnTo>
                  <a:cubicBezTo>
                    <a:pt x="1614" y="331"/>
                    <a:pt x="1506" y="277"/>
                    <a:pt x="1453" y="277"/>
                  </a:cubicBezTo>
                  <a:cubicBezTo>
                    <a:pt x="1390" y="246"/>
                    <a:pt x="1354" y="233"/>
                    <a:pt x="1336" y="233"/>
                  </a:cubicBezTo>
                  <a:cubicBezTo>
                    <a:pt x="1323" y="233"/>
                    <a:pt x="1318" y="239"/>
                    <a:pt x="1318" y="251"/>
                  </a:cubicBezTo>
                  <a:cubicBezTo>
                    <a:pt x="1291" y="251"/>
                    <a:pt x="1291" y="251"/>
                    <a:pt x="1291" y="277"/>
                  </a:cubicBezTo>
                  <a:cubicBezTo>
                    <a:pt x="1318" y="304"/>
                    <a:pt x="1318" y="304"/>
                    <a:pt x="1291" y="304"/>
                  </a:cubicBezTo>
                  <a:cubicBezTo>
                    <a:pt x="1291" y="304"/>
                    <a:pt x="1238" y="277"/>
                    <a:pt x="1157" y="251"/>
                  </a:cubicBezTo>
                  <a:cubicBezTo>
                    <a:pt x="1049" y="197"/>
                    <a:pt x="969" y="170"/>
                    <a:pt x="942" y="143"/>
                  </a:cubicBezTo>
                  <a:lnTo>
                    <a:pt x="861" y="143"/>
                  </a:lnTo>
                  <a:lnTo>
                    <a:pt x="861" y="197"/>
                  </a:lnTo>
                  <a:lnTo>
                    <a:pt x="861" y="224"/>
                  </a:lnTo>
                  <a:lnTo>
                    <a:pt x="754" y="197"/>
                  </a:lnTo>
                  <a:cubicBezTo>
                    <a:pt x="700" y="170"/>
                    <a:pt x="592" y="116"/>
                    <a:pt x="485" y="89"/>
                  </a:cubicBezTo>
                  <a:cubicBezTo>
                    <a:pt x="327" y="26"/>
                    <a:pt x="244" y="0"/>
                    <a:pt x="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9"/>
          <p:cNvSpPr txBox="1"/>
          <p:nvPr>
            <p:ph idx="5" type="subTitle"/>
          </p:nvPr>
        </p:nvSpPr>
        <p:spPr>
          <a:xfrm>
            <a:off x="5854575" y="2301563"/>
            <a:ext cx="2822100" cy="11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Создать чат-бот, рекомендующий позиции из интернет-магазина по запросу пользователя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5117837" y="2531256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</a:t>
            </a:r>
            <a:endParaRPr sz="4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250" name="Google Shape;250;p29"/>
          <p:cNvGrpSpPr/>
          <p:nvPr/>
        </p:nvGrpSpPr>
        <p:grpSpPr>
          <a:xfrm>
            <a:off x="4688831" y="2516582"/>
            <a:ext cx="997655" cy="704583"/>
            <a:chOff x="7734052" y="398709"/>
            <a:chExt cx="997655" cy="704583"/>
          </a:xfrm>
        </p:grpSpPr>
        <p:sp>
          <p:nvSpPr>
            <p:cNvPr id="251" name="Google Shape;251;p29"/>
            <p:cNvSpPr/>
            <p:nvPr/>
          </p:nvSpPr>
          <p:spPr>
            <a:xfrm>
              <a:off x="8107255" y="398709"/>
              <a:ext cx="624452" cy="624408"/>
            </a:xfrm>
            <a:custGeom>
              <a:rect b="b" l="l" r="r" t="t"/>
              <a:pathLst>
                <a:path extrusionOk="0" h="14034" w="14035">
                  <a:moveTo>
                    <a:pt x="1" y="0"/>
                  </a:moveTo>
                  <a:lnTo>
                    <a:pt x="1" y="10243"/>
                  </a:lnTo>
                  <a:lnTo>
                    <a:pt x="323" y="10243"/>
                  </a:lnTo>
                  <a:lnTo>
                    <a:pt x="323" y="323"/>
                  </a:lnTo>
                  <a:lnTo>
                    <a:pt x="13685" y="323"/>
                  </a:lnTo>
                  <a:lnTo>
                    <a:pt x="13685" y="13684"/>
                  </a:lnTo>
                  <a:lnTo>
                    <a:pt x="162" y="13684"/>
                  </a:lnTo>
                  <a:lnTo>
                    <a:pt x="162" y="14034"/>
                  </a:lnTo>
                  <a:lnTo>
                    <a:pt x="14034" y="14034"/>
                  </a:lnTo>
                  <a:lnTo>
                    <a:pt x="14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7734052" y="856804"/>
              <a:ext cx="474913" cy="246488"/>
            </a:xfrm>
            <a:custGeom>
              <a:rect b="b" l="l" r="r" t="t"/>
              <a:pathLst>
                <a:path extrusionOk="0" h="5540" w="10674">
                  <a:moveTo>
                    <a:pt x="1157" y="915"/>
                  </a:moveTo>
                  <a:cubicBezTo>
                    <a:pt x="1184" y="915"/>
                    <a:pt x="1506" y="996"/>
                    <a:pt x="1937" y="1157"/>
                  </a:cubicBezTo>
                  <a:lnTo>
                    <a:pt x="2340" y="1318"/>
                  </a:lnTo>
                  <a:lnTo>
                    <a:pt x="2340" y="1318"/>
                  </a:lnTo>
                  <a:lnTo>
                    <a:pt x="2098" y="1291"/>
                  </a:lnTo>
                  <a:cubicBezTo>
                    <a:pt x="1963" y="1265"/>
                    <a:pt x="1668" y="1238"/>
                    <a:pt x="1399" y="1211"/>
                  </a:cubicBezTo>
                  <a:cubicBezTo>
                    <a:pt x="431" y="1103"/>
                    <a:pt x="189" y="1103"/>
                    <a:pt x="189" y="1076"/>
                  </a:cubicBezTo>
                  <a:cubicBezTo>
                    <a:pt x="189" y="1076"/>
                    <a:pt x="243" y="1049"/>
                    <a:pt x="324" y="1049"/>
                  </a:cubicBezTo>
                  <a:cubicBezTo>
                    <a:pt x="512" y="996"/>
                    <a:pt x="781" y="942"/>
                    <a:pt x="969" y="942"/>
                  </a:cubicBezTo>
                  <a:cubicBezTo>
                    <a:pt x="1049" y="942"/>
                    <a:pt x="1130" y="942"/>
                    <a:pt x="1157" y="915"/>
                  </a:cubicBezTo>
                  <a:close/>
                  <a:moveTo>
                    <a:pt x="4356" y="1345"/>
                  </a:moveTo>
                  <a:lnTo>
                    <a:pt x="4356" y="1345"/>
                  </a:lnTo>
                  <a:cubicBezTo>
                    <a:pt x="4356" y="1345"/>
                    <a:pt x="4354" y="1345"/>
                    <a:pt x="4355" y="1346"/>
                  </a:cubicBezTo>
                  <a:lnTo>
                    <a:pt x="4355" y="1346"/>
                  </a:lnTo>
                  <a:cubicBezTo>
                    <a:pt x="4355" y="1346"/>
                    <a:pt x="4356" y="1346"/>
                    <a:pt x="4356" y="1345"/>
                  </a:cubicBezTo>
                  <a:close/>
                  <a:moveTo>
                    <a:pt x="2071" y="485"/>
                  </a:moveTo>
                  <a:cubicBezTo>
                    <a:pt x="2394" y="539"/>
                    <a:pt x="2662" y="619"/>
                    <a:pt x="2931" y="781"/>
                  </a:cubicBezTo>
                  <a:cubicBezTo>
                    <a:pt x="3039" y="861"/>
                    <a:pt x="3200" y="942"/>
                    <a:pt x="3254" y="969"/>
                  </a:cubicBezTo>
                  <a:cubicBezTo>
                    <a:pt x="3308" y="996"/>
                    <a:pt x="3442" y="1076"/>
                    <a:pt x="3576" y="1130"/>
                  </a:cubicBezTo>
                  <a:cubicBezTo>
                    <a:pt x="3845" y="1291"/>
                    <a:pt x="4034" y="1399"/>
                    <a:pt x="4222" y="1453"/>
                  </a:cubicBezTo>
                  <a:lnTo>
                    <a:pt x="4356" y="1533"/>
                  </a:lnTo>
                  <a:lnTo>
                    <a:pt x="4356" y="1533"/>
                  </a:lnTo>
                  <a:lnTo>
                    <a:pt x="4222" y="1506"/>
                  </a:lnTo>
                  <a:cubicBezTo>
                    <a:pt x="4141" y="1506"/>
                    <a:pt x="3872" y="1480"/>
                    <a:pt x="3630" y="1453"/>
                  </a:cubicBezTo>
                  <a:cubicBezTo>
                    <a:pt x="3361" y="1453"/>
                    <a:pt x="3039" y="1426"/>
                    <a:pt x="2878" y="1399"/>
                  </a:cubicBezTo>
                  <a:cubicBezTo>
                    <a:pt x="2582" y="1345"/>
                    <a:pt x="2528" y="1345"/>
                    <a:pt x="2017" y="1157"/>
                  </a:cubicBezTo>
                  <a:cubicBezTo>
                    <a:pt x="1695" y="1049"/>
                    <a:pt x="1399" y="942"/>
                    <a:pt x="1318" y="915"/>
                  </a:cubicBezTo>
                  <a:cubicBezTo>
                    <a:pt x="1184" y="888"/>
                    <a:pt x="1130" y="861"/>
                    <a:pt x="1130" y="861"/>
                  </a:cubicBezTo>
                  <a:cubicBezTo>
                    <a:pt x="1130" y="834"/>
                    <a:pt x="1130" y="834"/>
                    <a:pt x="1130" y="834"/>
                  </a:cubicBezTo>
                  <a:cubicBezTo>
                    <a:pt x="1157" y="834"/>
                    <a:pt x="1238" y="807"/>
                    <a:pt x="1318" y="807"/>
                  </a:cubicBezTo>
                  <a:cubicBezTo>
                    <a:pt x="1480" y="781"/>
                    <a:pt x="1775" y="727"/>
                    <a:pt x="1856" y="673"/>
                  </a:cubicBezTo>
                  <a:cubicBezTo>
                    <a:pt x="1910" y="646"/>
                    <a:pt x="1937" y="619"/>
                    <a:pt x="1910" y="566"/>
                  </a:cubicBezTo>
                  <a:cubicBezTo>
                    <a:pt x="1883" y="485"/>
                    <a:pt x="1910" y="485"/>
                    <a:pt x="2071" y="485"/>
                  </a:cubicBezTo>
                  <a:close/>
                  <a:moveTo>
                    <a:pt x="7098" y="1614"/>
                  </a:moveTo>
                  <a:lnTo>
                    <a:pt x="7152" y="1641"/>
                  </a:lnTo>
                  <a:lnTo>
                    <a:pt x="7098" y="1641"/>
                  </a:lnTo>
                  <a:cubicBezTo>
                    <a:pt x="7071" y="1614"/>
                    <a:pt x="7045" y="1614"/>
                    <a:pt x="7071" y="1614"/>
                  </a:cubicBezTo>
                  <a:close/>
                  <a:moveTo>
                    <a:pt x="3254" y="243"/>
                  </a:moveTo>
                  <a:cubicBezTo>
                    <a:pt x="3308" y="243"/>
                    <a:pt x="3415" y="297"/>
                    <a:pt x="3523" y="324"/>
                  </a:cubicBezTo>
                  <a:cubicBezTo>
                    <a:pt x="3818" y="431"/>
                    <a:pt x="4114" y="619"/>
                    <a:pt x="4625" y="969"/>
                  </a:cubicBezTo>
                  <a:cubicBezTo>
                    <a:pt x="4786" y="1076"/>
                    <a:pt x="5001" y="1211"/>
                    <a:pt x="5109" y="1265"/>
                  </a:cubicBezTo>
                  <a:cubicBezTo>
                    <a:pt x="5297" y="1399"/>
                    <a:pt x="5727" y="1614"/>
                    <a:pt x="5835" y="1641"/>
                  </a:cubicBezTo>
                  <a:cubicBezTo>
                    <a:pt x="5862" y="1668"/>
                    <a:pt x="5889" y="1695"/>
                    <a:pt x="5889" y="1695"/>
                  </a:cubicBezTo>
                  <a:cubicBezTo>
                    <a:pt x="5889" y="1695"/>
                    <a:pt x="5835" y="1695"/>
                    <a:pt x="5808" y="1668"/>
                  </a:cubicBezTo>
                  <a:cubicBezTo>
                    <a:pt x="5727" y="1668"/>
                    <a:pt x="5647" y="1641"/>
                    <a:pt x="5485" y="1533"/>
                  </a:cubicBezTo>
                  <a:cubicBezTo>
                    <a:pt x="5351" y="1480"/>
                    <a:pt x="5243" y="1426"/>
                    <a:pt x="5243" y="1426"/>
                  </a:cubicBezTo>
                  <a:lnTo>
                    <a:pt x="5243" y="1426"/>
                  </a:lnTo>
                  <a:cubicBezTo>
                    <a:pt x="5243" y="1453"/>
                    <a:pt x="5324" y="1506"/>
                    <a:pt x="5405" y="1560"/>
                  </a:cubicBezTo>
                  <a:cubicBezTo>
                    <a:pt x="5512" y="1587"/>
                    <a:pt x="5593" y="1641"/>
                    <a:pt x="5593" y="1641"/>
                  </a:cubicBezTo>
                  <a:lnTo>
                    <a:pt x="5378" y="1641"/>
                  </a:lnTo>
                  <a:cubicBezTo>
                    <a:pt x="5163" y="1614"/>
                    <a:pt x="5109" y="1587"/>
                    <a:pt x="4598" y="1372"/>
                  </a:cubicBezTo>
                  <a:cubicBezTo>
                    <a:pt x="4571" y="1345"/>
                    <a:pt x="4517" y="1345"/>
                    <a:pt x="4517" y="1345"/>
                  </a:cubicBezTo>
                  <a:lnTo>
                    <a:pt x="4517" y="1345"/>
                  </a:lnTo>
                  <a:cubicBezTo>
                    <a:pt x="4517" y="1345"/>
                    <a:pt x="4625" y="1399"/>
                    <a:pt x="4759" y="1480"/>
                  </a:cubicBezTo>
                  <a:cubicBezTo>
                    <a:pt x="4894" y="1533"/>
                    <a:pt x="5001" y="1587"/>
                    <a:pt x="5001" y="1587"/>
                  </a:cubicBezTo>
                  <a:cubicBezTo>
                    <a:pt x="4921" y="1587"/>
                    <a:pt x="4706" y="1560"/>
                    <a:pt x="4706" y="1533"/>
                  </a:cubicBezTo>
                  <a:cubicBezTo>
                    <a:pt x="4706" y="1533"/>
                    <a:pt x="4625" y="1480"/>
                    <a:pt x="4517" y="1426"/>
                  </a:cubicBezTo>
                  <a:cubicBezTo>
                    <a:pt x="4377" y="1366"/>
                    <a:pt x="4356" y="1350"/>
                    <a:pt x="4355" y="1346"/>
                  </a:cubicBezTo>
                  <a:lnTo>
                    <a:pt x="4355" y="1346"/>
                  </a:lnTo>
                  <a:cubicBezTo>
                    <a:pt x="4332" y="1373"/>
                    <a:pt x="4411" y="1400"/>
                    <a:pt x="4491" y="1453"/>
                  </a:cubicBezTo>
                  <a:cubicBezTo>
                    <a:pt x="4571" y="1506"/>
                    <a:pt x="4625" y="1533"/>
                    <a:pt x="4625" y="1533"/>
                  </a:cubicBezTo>
                  <a:cubicBezTo>
                    <a:pt x="4625" y="1538"/>
                    <a:pt x="4620" y="1541"/>
                    <a:pt x="4610" y="1541"/>
                  </a:cubicBezTo>
                  <a:cubicBezTo>
                    <a:pt x="4566" y="1541"/>
                    <a:pt x="4434" y="1497"/>
                    <a:pt x="4302" y="1453"/>
                  </a:cubicBezTo>
                  <a:cubicBezTo>
                    <a:pt x="4060" y="1372"/>
                    <a:pt x="3899" y="1291"/>
                    <a:pt x="3603" y="1103"/>
                  </a:cubicBezTo>
                  <a:cubicBezTo>
                    <a:pt x="3469" y="1023"/>
                    <a:pt x="3308" y="942"/>
                    <a:pt x="3227" y="915"/>
                  </a:cubicBezTo>
                  <a:cubicBezTo>
                    <a:pt x="3173" y="888"/>
                    <a:pt x="3039" y="807"/>
                    <a:pt x="2931" y="727"/>
                  </a:cubicBezTo>
                  <a:cubicBezTo>
                    <a:pt x="2770" y="646"/>
                    <a:pt x="2689" y="592"/>
                    <a:pt x="2528" y="566"/>
                  </a:cubicBezTo>
                  <a:cubicBezTo>
                    <a:pt x="2420" y="512"/>
                    <a:pt x="2286" y="485"/>
                    <a:pt x="2232" y="485"/>
                  </a:cubicBezTo>
                  <a:cubicBezTo>
                    <a:pt x="2179" y="485"/>
                    <a:pt x="2152" y="458"/>
                    <a:pt x="2152" y="458"/>
                  </a:cubicBezTo>
                  <a:cubicBezTo>
                    <a:pt x="2179" y="458"/>
                    <a:pt x="2286" y="458"/>
                    <a:pt x="2447" y="431"/>
                  </a:cubicBezTo>
                  <a:cubicBezTo>
                    <a:pt x="2609" y="431"/>
                    <a:pt x="2824" y="404"/>
                    <a:pt x="2958" y="404"/>
                  </a:cubicBezTo>
                  <a:lnTo>
                    <a:pt x="3173" y="404"/>
                  </a:lnTo>
                  <a:cubicBezTo>
                    <a:pt x="3200" y="377"/>
                    <a:pt x="3200" y="324"/>
                    <a:pt x="3200" y="270"/>
                  </a:cubicBezTo>
                  <a:lnTo>
                    <a:pt x="3173" y="243"/>
                  </a:lnTo>
                  <a:close/>
                  <a:moveTo>
                    <a:pt x="7152" y="1641"/>
                  </a:moveTo>
                  <a:cubicBezTo>
                    <a:pt x="7152" y="1641"/>
                    <a:pt x="7179" y="1668"/>
                    <a:pt x="7233" y="1695"/>
                  </a:cubicBezTo>
                  <a:cubicBezTo>
                    <a:pt x="7152" y="1668"/>
                    <a:pt x="7152" y="1668"/>
                    <a:pt x="7152" y="1641"/>
                  </a:cubicBezTo>
                  <a:close/>
                  <a:moveTo>
                    <a:pt x="3933" y="68"/>
                  </a:moveTo>
                  <a:cubicBezTo>
                    <a:pt x="4013" y="68"/>
                    <a:pt x="4181" y="82"/>
                    <a:pt x="4517" y="109"/>
                  </a:cubicBezTo>
                  <a:cubicBezTo>
                    <a:pt x="4631" y="128"/>
                    <a:pt x="4732" y="147"/>
                    <a:pt x="4791" y="147"/>
                  </a:cubicBezTo>
                  <a:cubicBezTo>
                    <a:pt x="4815" y="147"/>
                    <a:pt x="4832" y="143"/>
                    <a:pt x="4840" y="135"/>
                  </a:cubicBezTo>
                  <a:cubicBezTo>
                    <a:pt x="4867" y="135"/>
                    <a:pt x="5028" y="216"/>
                    <a:pt x="5324" y="431"/>
                  </a:cubicBezTo>
                  <a:cubicBezTo>
                    <a:pt x="5431" y="512"/>
                    <a:pt x="5647" y="673"/>
                    <a:pt x="5808" y="807"/>
                  </a:cubicBezTo>
                  <a:cubicBezTo>
                    <a:pt x="6265" y="1103"/>
                    <a:pt x="6319" y="1157"/>
                    <a:pt x="6319" y="1157"/>
                  </a:cubicBezTo>
                  <a:cubicBezTo>
                    <a:pt x="6292" y="1184"/>
                    <a:pt x="6641" y="1399"/>
                    <a:pt x="6883" y="1560"/>
                  </a:cubicBezTo>
                  <a:cubicBezTo>
                    <a:pt x="7079" y="1658"/>
                    <a:pt x="7343" y="1779"/>
                    <a:pt x="7387" y="1779"/>
                  </a:cubicBezTo>
                  <a:cubicBezTo>
                    <a:pt x="7392" y="1779"/>
                    <a:pt x="7394" y="1778"/>
                    <a:pt x="7394" y="1775"/>
                  </a:cubicBezTo>
                  <a:cubicBezTo>
                    <a:pt x="7421" y="1775"/>
                    <a:pt x="7475" y="1775"/>
                    <a:pt x="7502" y="1802"/>
                  </a:cubicBezTo>
                  <a:lnTo>
                    <a:pt x="7609" y="1829"/>
                  </a:lnTo>
                  <a:lnTo>
                    <a:pt x="7528" y="1829"/>
                  </a:lnTo>
                  <a:cubicBezTo>
                    <a:pt x="7475" y="1829"/>
                    <a:pt x="7367" y="1802"/>
                    <a:pt x="7260" y="1802"/>
                  </a:cubicBezTo>
                  <a:cubicBezTo>
                    <a:pt x="7152" y="1802"/>
                    <a:pt x="6964" y="1775"/>
                    <a:pt x="6829" y="1775"/>
                  </a:cubicBezTo>
                  <a:cubicBezTo>
                    <a:pt x="6722" y="1775"/>
                    <a:pt x="6480" y="1748"/>
                    <a:pt x="6319" y="1722"/>
                  </a:cubicBezTo>
                  <a:cubicBezTo>
                    <a:pt x="6077" y="1722"/>
                    <a:pt x="6023" y="1695"/>
                    <a:pt x="5889" y="1641"/>
                  </a:cubicBezTo>
                  <a:cubicBezTo>
                    <a:pt x="5566" y="1506"/>
                    <a:pt x="5082" y="1238"/>
                    <a:pt x="4706" y="969"/>
                  </a:cubicBezTo>
                  <a:cubicBezTo>
                    <a:pt x="4114" y="566"/>
                    <a:pt x="3845" y="404"/>
                    <a:pt x="3523" y="297"/>
                  </a:cubicBezTo>
                  <a:cubicBezTo>
                    <a:pt x="3388" y="243"/>
                    <a:pt x="3254" y="216"/>
                    <a:pt x="3227" y="216"/>
                  </a:cubicBezTo>
                  <a:cubicBezTo>
                    <a:pt x="3200" y="216"/>
                    <a:pt x="3173" y="216"/>
                    <a:pt x="3200" y="189"/>
                  </a:cubicBezTo>
                  <a:cubicBezTo>
                    <a:pt x="3200" y="189"/>
                    <a:pt x="3281" y="189"/>
                    <a:pt x="3335" y="162"/>
                  </a:cubicBezTo>
                  <a:cubicBezTo>
                    <a:pt x="3523" y="162"/>
                    <a:pt x="3711" y="162"/>
                    <a:pt x="3765" y="189"/>
                  </a:cubicBezTo>
                  <a:cubicBezTo>
                    <a:pt x="3792" y="203"/>
                    <a:pt x="3818" y="209"/>
                    <a:pt x="3832" y="209"/>
                  </a:cubicBezTo>
                  <a:cubicBezTo>
                    <a:pt x="3845" y="209"/>
                    <a:pt x="3845" y="203"/>
                    <a:pt x="3818" y="189"/>
                  </a:cubicBezTo>
                  <a:cubicBezTo>
                    <a:pt x="3818" y="162"/>
                    <a:pt x="3818" y="162"/>
                    <a:pt x="3845" y="162"/>
                  </a:cubicBezTo>
                  <a:cubicBezTo>
                    <a:pt x="3845" y="135"/>
                    <a:pt x="3872" y="135"/>
                    <a:pt x="3872" y="109"/>
                  </a:cubicBezTo>
                  <a:cubicBezTo>
                    <a:pt x="3859" y="82"/>
                    <a:pt x="3852" y="68"/>
                    <a:pt x="3933" y="68"/>
                  </a:cubicBezTo>
                  <a:close/>
                  <a:moveTo>
                    <a:pt x="4978" y="35"/>
                  </a:moveTo>
                  <a:cubicBezTo>
                    <a:pt x="5001" y="35"/>
                    <a:pt x="5015" y="41"/>
                    <a:pt x="5001" y="55"/>
                  </a:cubicBezTo>
                  <a:cubicBezTo>
                    <a:pt x="5001" y="82"/>
                    <a:pt x="5082" y="82"/>
                    <a:pt x="5136" y="109"/>
                  </a:cubicBezTo>
                  <a:cubicBezTo>
                    <a:pt x="5431" y="189"/>
                    <a:pt x="5593" y="270"/>
                    <a:pt x="5727" y="350"/>
                  </a:cubicBezTo>
                  <a:cubicBezTo>
                    <a:pt x="5795" y="384"/>
                    <a:pt x="5839" y="399"/>
                    <a:pt x="5857" y="399"/>
                  </a:cubicBezTo>
                  <a:cubicBezTo>
                    <a:pt x="5883" y="399"/>
                    <a:pt x="5859" y="370"/>
                    <a:pt x="5781" y="324"/>
                  </a:cubicBezTo>
                  <a:cubicBezTo>
                    <a:pt x="5673" y="270"/>
                    <a:pt x="5378" y="162"/>
                    <a:pt x="5163" y="82"/>
                  </a:cubicBezTo>
                  <a:cubicBezTo>
                    <a:pt x="5082" y="55"/>
                    <a:pt x="5055" y="55"/>
                    <a:pt x="5082" y="55"/>
                  </a:cubicBezTo>
                  <a:cubicBezTo>
                    <a:pt x="5324" y="82"/>
                    <a:pt x="5781" y="189"/>
                    <a:pt x="6238" y="324"/>
                  </a:cubicBezTo>
                  <a:cubicBezTo>
                    <a:pt x="6425" y="375"/>
                    <a:pt x="6494" y="393"/>
                    <a:pt x="6526" y="393"/>
                  </a:cubicBezTo>
                  <a:cubicBezTo>
                    <a:pt x="6545" y="393"/>
                    <a:pt x="6551" y="387"/>
                    <a:pt x="6561" y="377"/>
                  </a:cubicBezTo>
                  <a:cubicBezTo>
                    <a:pt x="6561" y="368"/>
                    <a:pt x="6564" y="361"/>
                    <a:pt x="6575" y="361"/>
                  </a:cubicBezTo>
                  <a:cubicBezTo>
                    <a:pt x="6595" y="361"/>
                    <a:pt x="6637" y="380"/>
                    <a:pt x="6722" y="431"/>
                  </a:cubicBezTo>
                  <a:cubicBezTo>
                    <a:pt x="6910" y="566"/>
                    <a:pt x="6937" y="566"/>
                    <a:pt x="7206" y="834"/>
                  </a:cubicBezTo>
                  <a:cubicBezTo>
                    <a:pt x="7744" y="1345"/>
                    <a:pt x="8093" y="1587"/>
                    <a:pt x="8631" y="1829"/>
                  </a:cubicBezTo>
                  <a:lnTo>
                    <a:pt x="8765" y="1883"/>
                  </a:lnTo>
                  <a:lnTo>
                    <a:pt x="8658" y="1883"/>
                  </a:lnTo>
                  <a:cubicBezTo>
                    <a:pt x="8523" y="1883"/>
                    <a:pt x="8496" y="1856"/>
                    <a:pt x="8496" y="1856"/>
                  </a:cubicBezTo>
                  <a:cubicBezTo>
                    <a:pt x="8510" y="1843"/>
                    <a:pt x="8516" y="1836"/>
                    <a:pt x="8527" y="1836"/>
                  </a:cubicBezTo>
                  <a:cubicBezTo>
                    <a:pt x="8537" y="1836"/>
                    <a:pt x="8550" y="1843"/>
                    <a:pt x="8577" y="1856"/>
                  </a:cubicBezTo>
                  <a:cubicBezTo>
                    <a:pt x="8596" y="1861"/>
                    <a:pt x="8609" y="1863"/>
                    <a:pt x="8617" y="1863"/>
                  </a:cubicBezTo>
                  <a:cubicBezTo>
                    <a:pt x="8653" y="1863"/>
                    <a:pt x="8570" y="1815"/>
                    <a:pt x="8416" y="1748"/>
                  </a:cubicBezTo>
                  <a:cubicBezTo>
                    <a:pt x="8308" y="1695"/>
                    <a:pt x="8147" y="1614"/>
                    <a:pt x="8066" y="1533"/>
                  </a:cubicBezTo>
                  <a:cubicBezTo>
                    <a:pt x="7962" y="1481"/>
                    <a:pt x="7914" y="1452"/>
                    <a:pt x="7893" y="1452"/>
                  </a:cubicBezTo>
                  <a:cubicBezTo>
                    <a:pt x="7881" y="1452"/>
                    <a:pt x="7878" y="1461"/>
                    <a:pt x="7878" y="1480"/>
                  </a:cubicBezTo>
                  <a:cubicBezTo>
                    <a:pt x="7905" y="1480"/>
                    <a:pt x="8281" y="1722"/>
                    <a:pt x="8389" y="1775"/>
                  </a:cubicBezTo>
                  <a:cubicBezTo>
                    <a:pt x="8442" y="1802"/>
                    <a:pt x="8469" y="1829"/>
                    <a:pt x="8469" y="1829"/>
                  </a:cubicBezTo>
                  <a:cubicBezTo>
                    <a:pt x="8469" y="1829"/>
                    <a:pt x="8416" y="1829"/>
                    <a:pt x="8362" y="1802"/>
                  </a:cubicBezTo>
                  <a:cubicBezTo>
                    <a:pt x="8308" y="1775"/>
                    <a:pt x="8227" y="1722"/>
                    <a:pt x="8147" y="1695"/>
                  </a:cubicBezTo>
                  <a:cubicBezTo>
                    <a:pt x="8093" y="1695"/>
                    <a:pt x="7985" y="1641"/>
                    <a:pt x="7905" y="1587"/>
                  </a:cubicBezTo>
                  <a:cubicBezTo>
                    <a:pt x="7824" y="1533"/>
                    <a:pt x="7744" y="1506"/>
                    <a:pt x="7744" y="1506"/>
                  </a:cubicBezTo>
                  <a:cubicBezTo>
                    <a:pt x="7717" y="1506"/>
                    <a:pt x="7717" y="1506"/>
                    <a:pt x="8174" y="1802"/>
                  </a:cubicBezTo>
                  <a:cubicBezTo>
                    <a:pt x="8214" y="1829"/>
                    <a:pt x="8248" y="1843"/>
                    <a:pt x="8268" y="1843"/>
                  </a:cubicBezTo>
                  <a:cubicBezTo>
                    <a:pt x="8288" y="1843"/>
                    <a:pt x="8295" y="1829"/>
                    <a:pt x="8281" y="1802"/>
                  </a:cubicBezTo>
                  <a:lnTo>
                    <a:pt x="8254" y="1802"/>
                  </a:lnTo>
                  <a:cubicBezTo>
                    <a:pt x="8254" y="1802"/>
                    <a:pt x="8227" y="1802"/>
                    <a:pt x="8201" y="1775"/>
                  </a:cubicBezTo>
                  <a:lnTo>
                    <a:pt x="8174" y="1748"/>
                  </a:lnTo>
                  <a:lnTo>
                    <a:pt x="8227" y="1775"/>
                  </a:lnTo>
                  <a:cubicBezTo>
                    <a:pt x="8254" y="1775"/>
                    <a:pt x="8335" y="1802"/>
                    <a:pt x="8362" y="1829"/>
                  </a:cubicBezTo>
                  <a:lnTo>
                    <a:pt x="8442" y="1883"/>
                  </a:lnTo>
                  <a:lnTo>
                    <a:pt x="8442" y="1883"/>
                  </a:lnTo>
                  <a:lnTo>
                    <a:pt x="8308" y="1856"/>
                  </a:lnTo>
                  <a:cubicBezTo>
                    <a:pt x="8201" y="1856"/>
                    <a:pt x="8147" y="1856"/>
                    <a:pt x="8093" y="1829"/>
                  </a:cubicBezTo>
                  <a:cubicBezTo>
                    <a:pt x="8066" y="1802"/>
                    <a:pt x="7985" y="1775"/>
                    <a:pt x="7959" y="1748"/>
                  </a:cubicBezTo>
                  <a:cubicBezTo>
                    <a:pt x="7905" y="1722"/>
                    <a:pt x="7824" y="1668"/>
                    <a:pt x="7744" y="1614"/>
                  </a:cubicBezTo>
                  <a:cubicBezTo>
                    <a:pt x="7654" y="1542"/>
                    <a:pt x="7612" y="1506"/>
                    <a:pt x="7602" y="1506"/>
                  </a:cubicBezTo>
                  <a:cubicBezTo>
                    <a:pt x="7597" y="1506"/>
                    <a:pt x="7600" y="1515"/>
                    <a:pt x="7609" y="1533"/>
                  </a:cubicBezTo>
                  <a:cubicBezTo>
                    <a:pt x="7609" y="1560"/>
                    <a:pt x="7932" y="1775"/>
                    <a:pt x="8012" y="1802"/>
                  </a:cubicBezTo>
                  <a:cubicBezTo>
                    <a:pt x="8093" y="1829"/>
                    <a:pt x="8093" y="1856"/>
                    <a:pt x="7985" y="1856"/>
                  </a:cubicBezTo>
                  <a:cubicBezTo>
                    <a:pt x="7959" y="1856"/>
                    <a:pt x="7932" y="1829"/>
                    <a:pt x="7932" y="1829"/>
                  </a:cubicBezTo>
                  <a:cubicBezTo>
                    <a:pt x="7932" y="1829"/>
                    <a:pt x="7878" y="1775"/>
                    <a:pt x="7824" y="1748"/>
                  </a:cubicBezTo>
                  <a:cubicBezTo>
                    <a:pt x="7770" y="1722"/>
                    <a:pt x="7717" y="1695"/>
                    <a:pt x="7717" y="1695"/>
                  </a:cubicBezTo>
                  <a:cubicBezTo>
                    <a:pt x="7690" y="1668"/>
                    <a:pt x="7475" y="1560"/>
                    <a:pt x="7475" y="1560"/>
                  </a:cubicBezTo>
                  <a:lnTo>
                    <a:pt x="7475" y="1560"/>
                  </a:lnTo>
                  <a:cubicBezTo>
                    <a:pt x="7475" y="1587"/>
                    <a:pt x="7555" y="1641"/>
                    <a:pt x="7797" y="1775"/>
                  </a:cubicBezTo>
                  <a:lnTo>
                    <a:pt x="7905" y="1856"/>
                  </a:lnTo>
                  <a:lnTo>
                    <a:pt x="7824" y="1829"/>
                  </a:lnTo>
                  <a:cubicBezTo>
                    <a:pt x="7717" y="1829"/>
                    <a:pt x="7286" y="1668"/>
                    <a:pt x="7071" y="1560"/>
                  </a:cubicBezTo>
                  <a:cubicBezTo>
                    <a:pt x="6856" y="1453"/>
                    <a:pt x="6372" y="1157"/>
                    <a:pt x="6104" y="942"/>
                  </a:cubicBezTo>
                  <a:cubicBezTo>
                    <a:pt x="5969" y="834"/>
                    <a:pt x="5862" y="754"/>
                    <a:pt x="5835" y="754"/>
                  </a:cubicBezTo>
                  <a:cubicBezTo>
                    <a:pt x="5835" y="754"/>
                    <a:pt x="5673" y="646"/>
                    <a:pt x="5485" y="512"/>
                  </a:cubicBezTo>
                  <a:cubicBezTo>
                    <a:pt x="5297" y="377"/>
                    <a:pt x="5082" y="216"/>
                    <a:pt x="5028" y="189"/>
                  </a:cubicBezTo>
                  <a:cubicBezTo>
                    <a:pt x="4894" y="109"/>
                    <a:pt x="4867" y="82"/>
                    <a:pt x="4894" y="55"/>
                  </a:cubicBezTo>
                  <a:cubicBezTo>
                    <a:pt x="4921" y="41"/>
                    <a:pt x="4954" y="35"/>
                    <a:pt x="4978" y="35"/>
                  </a:cubicBezTo>
                  <a:close/>
                  <a:moveTo>
                    <a:pt x="3684" y="1883"/>
                  </a:moveTo>
                  <a:cubicBezTo>
                    <a:pt x="3671" y="1896"/>
                    <a:pt x="3664" y="1903"/>
                    <a:pt x="3661" y="1903"/>
                  </a:cubicBezTo>
                  <a:cubicBezTo>
                    <a:pt x="3657" y="1903"/>
                    <a:pt x="3657" y="1896"/>
                    <a:pt x="3657" y="1883"/>
                  </a:cubicBezTo>
                  <a:close/>
                  <a:moveTo>
                    <a:pt x="6614" y="297"/>
                  </a:moveTo>
                  <a:cubicBezTo>
                    <a:pt x="6614" y="297"/>
                    <a:pt x="6910" y="431"/>
                    <a:pt x="6937" y="458"/>
                  </a:cubicBezTo>
                  <a:lnTo>
                    <a:pt x="6964" y="458"/>
                  </a:lnTo>
                  <a:cubicBezTo>
                    <a:pt x="6991" y="458"/>
                    <a:pt x="6937" y="404"/>
                    <a:pt x="6856" y="377"/>
                  </a:cubicBezTo>
                  <a:cubicBezTo>
                    <a:pt x="6776" y="350"/>
                    <a:pt x="6722" y="324"/>
                    <a:pt x="6722" y="324"/>
                  </a:cubicBezTo>
                  <a:cubicBezTo>
                    <a:pt x="6724" y="321"/>
                    <a:pt x="6730" y="320"/>
                    <a:pt x="6738" y="320"/>
                  </a:cubicBezTo>
                  <a:cubicBezTo>
                    <a:pt x="6824" y="320"/>
                    <a:pt x="7200" y="438"/>
                    <a:pt x="7421" y="512"/>
                  </a:cubicBezTo>
                  <a:cubicBezTo>
                    <a:pt x="8039" y="754"/>
                    <a:pt x="8469" y="969"/>
                    <a:pt x="9007" y="1265"/>
                  </a:cubicBezTo>
                  <a:cubicBezTo>
                    <a:pt x="9383" y="1453"/>
                    <a:pt x="9599" y="1560"/>
                    <a:pt x="10056" y="1748"/>
                  </a:cubicBezTo>
                  <a:cubicBezTo>
                    <a:pt x="10217" y="1802"/>
                    <a:pt x="10351" y="1856"/>
                    <a:pt x="10324" y="1856"/>
                  </a:cubicBezTo>
                  <a:cubicBezTo>
                    <a:pt x="10324" y="1865"/>
                    <a:pt x="10318" y="1868"/>
                    <a:pt x="10310" y="1868"/>
                  </a:cubicBezTo>
                  <a:cubicBezTo>
                    <a:pt x="10295" y="1868"/>
                    <a:pt x="10271" y="1856"/>
                    <a:pt x="10271" y="1856"/>
                  </a:cubicBezTo>
                  <a:cubicBezTo>
                    <a:pt x="10271" y="1856"/>
                    <a:pt x="10217" y="1829"/>
                    <a:pt x="10136" y="1802"/>
                  </a:cubicBezTo>
                  <a:cubicBezTo>
                    <a:pt x="10082" y="1802"/>
                    <a:pt x="9948" y="1748"/>
                    <a:pt x="9840" y="1722"/>
                  </a:cubicBezTo>
                  <a:cubicBezTo>
                    <a:pt x="9760" y="1695"/>
                    <a:pt x="9679" y="1695"/>
                    <a:pt x="9679" y="1695"/>
                  </a:cubicBezTo>
                  <a:cubicBezTo>
                    <a:pt x="9652" y="1695"/>
                    <a:pt x="9733" y="1722"/>
                    <a:pt x="9975" y="1802"/>
                  </a:cubicBezTo>
                  <a:lnTo>
                    <a:pt x="10082" y="1829"/>
                  </a:lnTo>
                  <a:lnTo>
                    <a:pt x="9948" y="1829"/>
                  </a:lnTo>
                  <a:cubicBezTo>
                    <a:pt x="9867" y="1802"/>
                    <a:pt x="9706" y="1775"/>
                    <a:pt x="9625" y="1775"/>
                  </a:cubicBezTo>
                  <a:cubicBezTo>
                    <a:pt x="9531" y="1744"/>
                    <a:pt x="9483" y="1731"/>
                    <a:pt x="9459" y="1731"/>
                  </a:cubicBezTo>
                  <a:cubicBezTo>
                    <a:pt x="9442" y="1731"/>
                    <a:pt x="9437" y="1737"/>
                    <a:pt x="9437" y="1748"/>
                  </a:cubicBezTo>
                  <a:cubicBezTo>
                    <a:pt x="9464" y="1775"/>
                    <a:pt x="9814" y="1829"/>
                    <a:pt x="9948" y="1856"/>
                  </a:cubicBezTo>
                  <a:cubicBezTo>
                    <a:pt x="10002" y="1856"/>
                    <a:pt x="10029" y="1883"/>
                    <a:pt x="10029" y="1883"/>
                  </a:cubicBezTo>
                  <a:lnTo>
                    <a:pt x="9867" y="1883"/>
                  </a:lnTo>
                  <a:cubicBezTo>
                    <a:pt x="9706" y="1883"/>
                    <a:pt x="9410" y="1856"/>
                    <a:pt x="9195" y="1775"/>
                  </a:cubicBezTo>
                  <a:cubicBezTo>
                    <a:pt x="9141" y="1748"/>
                    <a:pt x="9061" y="1722"/>
                    <a:pt x="9061" y="1722"/>
                  </a:cubicBezTo>
                  <a:lnTo>
                    <a:pt x="9061" y="1722"/>
                  </a:lnTo>
                  <a:cubicBezTo>
                    <a:pt x="9061" y="1748"/>
                    <a:pt x="9168" y="1802"/>
                    <a:pt x="9303" y="1829"/>
                  </a:cubicBezTo>
                  <a:cubicBezTo>
                    <a:pt x="9572" y="1910"/>
                    <a:pt x="9572" y="1910"/>
                    <a:pt x="9437" y="1910"/>
                  </a:cubicBezTo>
                  <a:cubicBezTo>
                    <a:pt x="9276" y="1910"/>
                    <a:pt x="9249" y="1910"/>
                    <a:pt x="9115" y="1856"/>
                  </a:cubicBezTo>
                  <a:cubicBezTo>
                    <a:pt x="9061" y="1802"/>
                    <a:pt x="8980" y="1775"/>
                    <a:pt x="8980" y="1775"/>
                  </a:cubicBezTo>
                  <a:cubicBezTo>
                    <a:pt x="8980" y="1775"/>
                    <a:pt x="8980" y="1775"/>
                    <a:pt x="8980" y="1802"/>
                  </a:cubicBezTo>
                  <a:cubicBezTo>
                    <a:pt x="8953" y="1802"/>
                    <a:pt x="8980" y="1829"/>
                    <a:pt x="9034" y="1856"/>
                  </a:cubicBezTo>
                  <a:cubicBezTo>
                    <a:pt x="9168" y="1910"/>
                    <a:pt x="9195" y="1937"/>
                    <a:pt x="9115" y="1937"/>
                  </a:cubicBezTo>
                  <a:cubicBezTo>
                    <a:pt x="9061" y="1910"/>
                    <a:pt x="8953" y="1883"/>
                    <a:pt x="8738" y="1775"/>
                  </a:cubicBezTo>
                  <a:cubicBezTo>
                    <a:pt x="8658" y="1722"/>
                    <a:pt x="8577" y="1668"/>
                    <a:pt x="8577" y="1668"/>
                  </a:cubicBezTo>
                  <a:lnTo>
                    <a:pt x="8550" y="1668"/>
                  </a:lnTo>
                  <a:cubicBezTo>
                    <a:pt x="8550" y="1695"/>
                    <a:pt x="8604" y="1722"/>
                    <a:pt x="8711" y="1775"/>
                  </a:cubicBezTo>
                  <a:cubicBezTo>
                    <a:pt x="8902" y="1890"/>
                    <a:pt x="8958" y="1923"/>
                    <a:pt x="8945" y="1923"/>
                  </a:cubicBezTo>
                  <a:cubicBezTo>
                    <a:pt x="8940" y="1923"/>
                    <a:pt x="8923" y="1918"/>
                    <a:pt x="8900" y="1910"/>
                  </a:cubicBezTo>
                  <a:cubicBezTo>
                    <a:pt x="8846" y="1883"/>
                    <a:pt x="8765" y="1883"/>
                    <a:pt x="8711" y="1856"/>
                  </a:cubicBezTo>
                  <a:cubicBezTo>
                    <a:pt x="8604" y="1802"/>
                    <a:pt x="8227" y="1614"/>
                    <a:pt x="8093" y="1533"/>
                  </a:cubicBezTo>
                  <a:cubicBezTo>
                    <a:pt x="7905" y="1399"/>
                    <a:pt x="7528" y="1103"/>
                    <a:pt x="7260" y="834"/>
                  </a:cubicBezTo>
                  <a:cubicBezTo>
                    <a:pt x="6991" y="592"/>
                    <a:pt x="6856" y="485"/>
                    <a:pt x="6695" y="404"/>
                  </a:cubicBezTo>
                  <a:cubicBezTo>
                    <a:pt x="6614" y="324"/>
                    <a:pt x="6588" y="324"/>
                    <a:pt x="6614" y="297"/>
                  </a:cubicBezTo>
                  <a:close/>
                  <a:moveTo>
                    <a:pt x="8683" y="2045"/>
                  </a:moveTo>
                  <a:lnTo>
                    <a:pt x="8683" y="2045"/>
                  </a:lnTo>
                  <a:cubicBezTo>
                    <a:pt x="8674" y="2054"/>
                    <a:pt x="8665" y="2060"/>
                    <a:pt x="8658" y="2064"/>
                  </a:cubicBezTo>
                  <a:lnTo>
                    <a:pt x="8658" y="2064"/>
                  </a:lnTo>
                  <a:cubicBezTo>
                    <a:pt x="8661" y="2052"/>
                    <a:pt x="8671" y="2047"/>
                    <a:pt x="8683" y="2045"/>
                  </a:cubicBezTo>
                  <a:close/>
                  <a:moveTo>
                    <a:pt x="8819" y="2044"/>
                  </a:moveTo>
                  <a:cubicBezTo>
                    <a:pt x="8846" y="2044"/>
                    <a:pt x="8792" y="2071"/>
                    <a:pt x="8577" y="2179"/>
                  </a:cubicBezTo>
                  <a:lnTo>
                    <a:pt x="8281" y="2313"/>
                  </a:lnTo>
                  <a:lnTo>
                    <a:pt x="8523" y="2179"/>
                  </a:lnTo>
                  <a:cubicBezTo>
                    <a:pt x="8711" y="2071"/>
                    <a:pt x="8792" y="2044"/>
                    <a:pt x="8819" y="2044"/>
                  </a:cubicBezTo>
                  <a:close/>
                  <a:moveTo>
                    <a:pt x="9249" y="2394"/>
                  </a:moveTo>
                  <a:cubicBezTo>
                    <a:pt x="9249" y="2394"/>
                    <a:pt x="9249" y="2421"/>
                    <a:pt x="9168" y="2447"/>
                  </a:cubicBezTo>
                  <a:lnTo>
                    <a:pt x="9088" y="2474"/>
                  </a:lnTo>
                  <a:lnTo>
                    <a:pt x="9088" y="2474"/>
                  </a:lnTo>
                  <a:lnTo>
                    <a:pt x="9168" y="2421"/>
                  </a:lnTo>
                  <a:cubicBezTo>
                    <a:pt x="9195" y="2394"/>
                    <a:pt x="9222" y="2394"/>
                    <a:pt x="9249" y="2394"/>
                  </a:cubicBezTo>
                  <a:close/>
                  <a:moveTo>
                    <a:pt x="9007" y="2394"/>
                  </a:moveTo>
                  <a:lnTo>
                    <a:pt x="9007" y="2394"/>
                  </a:lnTo>
                  <a:cubicBezTo>
                    <a:pt x="9034" y="2394"/>
                    <a:pt x="8873" y="2528"/>
                    <a:pt x="8819" y="2528"/>
                  </a:cubicBezTo>
                  <a:cubicBezTo>
                    <a:pt x="8819" y="2528"/>
                    <a:pt x="8846" y="2501"/>
                    <a:pt x="8900" y="2474"/>
                  </a:cubicBezTo>
                  <a:cubicBezTo>
                    <a:pt x="8953" y="2447"/>
                    <a:pt x="9007" y="2394"/>
                    <a:pt x="9007" y="2394"/>
                  </a:cubicBezTo>
                  <a:close/>
                  <a:moveTo>
                    <a:pt x="8765" y="2501"/>
                  </a:moveTo>
                  <a:cubicBezTo>
                    <a:pt x="8792" y="2501"/>
                    <a:pt x="8765" y="2528"/>
                    <a:pt x="8765" y="2528"/>
                  </a:cubicBezTo>
                  <a:cubicBezTo>
                    <a:pt x="8752" y="2542"/>
                    <a:pt x="8738" y="2548"/>
                    <a:pt x="8731" y="2548"/>
                  </a:cubicBezTo>
                  <a:cubicBezTo>
                    <a:pt x="8725" y="2548"/>
                    <a:pt x="8725" y="2542"/>
                    <a:pt x="8738" y="2528"/>
                  </a:cubicBezTo>
                  <a:cubicBezTo>
                    <a:pt x="8738" y="2528"/>
                    <a:pt x="8765" y="2528"/>
                    <a:pt x="8765" y="2501"/>
                  </a:cubicBezTo>
                  <a:close/>
                  <a:moveTo>
                    <a:pt x="8843" y="2376"/>
                  </a:moveTo>
                  <a:cubicBezTo>
                    <a:pt x="8860" y="2376"/>
                    <a:pt x="8877" y="2383"/>
                    <a:pt x="8900" y="2394"/>
                  </a:cubicBezTo>
                  <a:lnTo>
                    <a:pt x="8953" y="2421"/>
                  </a:lnTo>
                  <a:lnTo>
                    <a:pt x="8900" y="2421"/>
                  </a:lnTo>
                  <a:cubicBezTo>
                    <a:pt x="8900" y="2447"/>
                    <a:pt x="8873" y="2447"/>
                    <a:pt x="8846" y="2474"/>
                  </a:cubicBezTo>
                  <a:cubicBezTo>
                    <a:pt x="8838" y="2482"/>
                    <a:pt x="8832" y="2485"/>
                    <a:pt x="8829" y="2485"/>
                  </a:cubicBezTo>
                  <a:cubicBezTo>
                    <a:pt x="8821" y="2485"/>
                    <a:pt x="8827" y="2466"/>
                    <a:pt x="8846" y="2447"/>
                  </a:cubicBezTo>
                  <a:cubicBezTo>
                    <a:pt x="8870" y="2423"/>
                    <a:pt x="8872" y="2410"/>
                    <a:pt x="8858" y="2410"/>
                  </a:cubicBezTo>
                  <a:cubicBezTo>
                    <a:pt x="8840" y="2410"/>
                    <a:pt x="8797" y="2430"/>
                    <a:pt x="8738" y="2474"/>
                  </a:cubicBezTo>
                  <a:cubicBezTo>
                    <a:pt x="8685" y="2528"/>
                    <a:pt x="8631" y="2555"/>
                    <a:pt x="8604" y="2555"/>
                  </a:cubicBezTo>
                  <a:lnTo>
                    <a:pt x="8604" y="2555"/>
                  </a:lnTo>
                  <a:cubicBezTo>
                    <a:pt x="8624" y="2536"/>
                    <a:pt x="8721" y="2442"/>
                    <a:pt x="8765" y="2421"/>
                  </a:cubicBezTo>
                  <a:cubicBezTo>
                    <a:pt x="8797" y="2389"/>
                    <a:pt x="8819" y="2376"/>
                    <a:pt x="8843" y="2376"/>
                  </a:cubicBezTo>
                  <a:close/>
                  <a:moveTo>
                    <a:pt x="8402" y="2508"/>
                  </a:moveTo>
                  <a:cubicBezTo>
                    <a:pt x="8409" y="2508"/>
                    <a:pt x="8416" y="2515"/>
                    <a:pt x="8416" y="2528"/>
                  </a:cubicBezTo>
                  <a:cubicBezTo>
                    <a:pt x="8416" y="2528"/>
                    <a:pt x="8416" y="2528"/>
                    <a:pt x="8389" y="2555"/>
                  </a:cubicBezTo>
                  <a:lnTo>
                    <a:pt x="8335" y="2555"/>
                  </a:lnTo>
                  <a:cubicBezTo>
                    <a:pt x="8362" y="2528"/>
                    <a:pt x="8362" y="2528"/>
                    <a:pt x="8389" y="2528"/>
                  </a:cubicBezTo>
                  <a:cubicBezTo>
                    <a:pt x="8389" y="2515"/>
                    <a:pt x="8395" y="2508"/>
                    <a:pt x="8402" y="2508"/>
                  </a:cubicBezTo>
                  <a:close/>
                  <a:moveTo>
                    <a:pt x="8765" y="2555"/>
                  </a:moveTo>
                  <a:cubicBezTo>
                    <a:pt x="8788" y="2555"/>
                    <a:pt x="8791" y="2555"/>
                    <a:pt x="8760" y="2571"/>
                  </a:cubicBezTo>
                  <a:lnTo>
                    <a:pt x="8760" y="2571"/>
                  </a:lnTo>
                  <a:cubicBezTo>
                    <a:pt x="8763" y="2567"/>
                    <a:pt x="8765" y="2562"/>
                    <a:pt x="8765" y="2555"/>
                  </a:cubicBezTo>
                  <a:close/>
                  <a:moveTo>
                    <a:pt x="8742" y="2580"/>
                  </a:moveTo>
                  <a:cubicBezTo>
                    <a:pt x="8740" y="2581"/>
                    <a:pt x="8739" y="2581"/>
                    <a:pt x="8738" y="2582"/>
                  </a:cubicBezTo>
                  <a:cubicBezTo>
                    <a:pt x="8725" y="2595"/>
                    <a:pt x="8718" y="2602"/>
                    <a:pt x="8715" y="2602"/>
                  </a:cubicBezTo>
                  <a:cubicBezTo>
                    <a:pt x="8711" y="2602"/>
                    <a:pt x="8711" y="2595"/>
                    <a:pt x="8711" y="2582"/>
                  </a:cubicBezTo>
                  <a:cubicBezTo>
                    <a:pt x="8722" y="2582"/>
                    <a:pt x="8733" y="2582"/>
                    <a:pt x="8742" y="2580"/>
                  </a:cubicBezTo>
                  <a:close/>
                  <a:moveTo>
                    <a:pt x="8416" y="2582"/>
                  </a:moveTo>
                  <a:cubicBezTo>
                    <a:pt x="8442" y="2582"/>
                    <a:pt x="8442" y="2609"/>
                    <a:pt x="8416" y="2609"/>
                  </a:cubicBezTo>
                  <a:lnTo>
                    <a:pt x="8389" y="2609"/>
                  </a:lnTo>
                  <a:cubicBezTo>
                    <a:pt x="8389" y="2609"/>
                    <a:pt x="8416" y="2609"/>
                    <a:pt x="8416" y="2582"/>
                  </a:cubicBezTo>
                  <a:close/>
                  <a:moveTo>
                    <a:pt x="9491" y="2394"/>
                  </a:moveTo>
                  <a:lnTo>
                    <a:pt x="9437" y="2421"/>
                  </a:lnTo>
                  <a:cubicBezTo>
                    <a:pt x="9383" y="2421"/>
                    <a:pt x="9276" y="2474"/>
                    <a:pt x="9141" y="2528"/>
                  </a:cubicBezTo>
                  <a:lnTo>
                    <a:pt x="8926" y="2609"/>
                  </a:lnTo>
                  <a:lnTo>
                    <a:pt x="9141" y="2501"/>
                  </a:lnTo>
                  <a:cubicBezTo>
                    <a:pt x="9330" y="2394"/>
                    <a:pt x="9357" y="2394"/>
                    <a:pt x="9410" y="2394"/>
                  </a:cubicBezTo>
                  <a:close/>
                  <a:moveTo>
                    <a:pt x="10432" y="1990"/>
                  </a:moveTo>
                  <a:cubicBezTo>
                    <a:pt x="10432" y="2017"/>
                    <a:pt x="10244" y="2125"/>
                    <a:pt x="10029" y="2205"/>
                  </a:cubicBezTo>
                  <a:cubicBezTo>
                    <a:pt x="9840" y="2259"/>
                    <a:pt x="9787" y="2286"/>
                    <a:pt x="9652" y="2286"/>
                  </a:cubicBezTo>
                  <a:cubicBezTo>
                    <a:pt x="9500" y="2305"/>
                    <a:pt x="9200" y="2324"/>
                    <a:pt x="9019" y="2324"/>
                  </a:cubicBezTo>
                  <a:cubicBezTo>
                    <a:pt x="8943" y="2324"/>
                    <a:pt x="8888" y="2321"/>
                    <a:pt x="8873" y="2313"/>
                  </a:cubicBezTo>
                  <a:cubicBezTo>
                    <a:pt x="8819" y="2313"/>
                    <a:pt x="8631" y="2367"/>
                    <a:pt x="8442" y="2447"/>
                  </a:cubicBezTo>
                  <a:cubicBezTo>
                    <a:pt x="8362" y="2474"/>
                    <a:pt x="8308" y="2474"/>
                    <a:pt x="8308" y="2474"/>
                  </a:cubicBezTo>
                  <a:cubicBezTo>
                    <a:pt x="8281" y="2474"/>
                    <a:pt x="8281" y="2474"/>
                    <a:pt x="8254" y="2501"/>
                  </a:cubicBezTo>
                  <a:cubicBezTo>
                    <a:pt x="8254" y="2501"/>
                    <a:pt x="8147" y="2555"/>
                    <a:pt x="8039" y="2582"/>
                  </a:cubicBezTo>
                  <a:lnTo>
                    <a:pt x="7851" y="2636"/>
                  </a:lnTo>
                  <a:cubicBezTo>
                    <a:pt x="7824" y="2636"/>
                    <a:pt x="7824" y="2636"/>
                    <a:pt x="7824" y="2609"/>
                  </a:cubicBezTo>
                  <a:lnTo>
                    <a:pt x="7797" y="2582"/>
                  </a:lnTo>
                  <a:lnTo>
                    <a:pt x="8362" y="2313"/>
                  </a:lnTo>
                  <a:lnTo>
                    <a:pt x="8926" y="2044"/>
                  </a:lnTo>
                  <a:lnTo>
                    <a:pt x="9437" y="2044"/>
                  </a:lnTo>
                  <a:cubicBezTo>
                    <a:pt x="10109" y="1990"/>
                    <a:pt x="10432" y="1990"/>
                    <a:pt x="10432" y="1990"/>
                  </a:cubicBezTo>
                  <a:close/>
                  <a:moveTo>
                    <a:pt x="8120" y="2636"/>
                  </a:moveTo>
                  <a:cubicBezTo>
                    <a:pt x="8120" y="2636"/>
                    <a:pt x="8120" y="2636"/>
                    <a:pt x="8093" y="2662"/>
                  </a:cubicBezTo>
                  <a:lnTo>
                    <a:pt x="8066" y="2662"/>
                  </a:lnTo>
                  <a:cubicBezTo>
                    <a:pt x="8066" y="2636"/>
                    <a:pt x="8093" y="2636"/>
                    <a:pt x="8120" y="2636"/>
                  </a:cubicBezTo>
                  <a:close/>
                  <a:moveTo>
                    <a:pt x="8416" y="2662"/>
                  </a:moveTo>
                  <a:cubicBezTo>
                    <a:pt x="8416" y="2662"/>
                    <a:pt x="8416" y="2662"/>
                    <a:pt x="8416" y="2689"/>
                  </a:cubicBezTo>
                  <a:lnTo>
                    <a:pt x="8389" y="2689"/>
                  </a:lnTo>
                  <a:cubicBezTo>
                    <a:pt x="8389" y="2662"/>
                    <a:pt x="8416" y="2662"/>
                    <a:pt x="8416" y="2662"/>
                  </a:cubicBezTo>
                  <a:close/>
                  <a:moveTo>
                    <a:pt x="7663" y="2689"/>
                  </a:moveTo>
                  <a:cubicBezTo>
                    <a:pt x="7690" y="2689"/>
                    <a:pt x="7690" y="2716"/>
                    <a:pt x="7663" y="2716"/>
                  </a:cubicBezTo>
                  <a:lnTo>
                    <a:pt x="7636" y="2716"/>
                  </a:lnTo>
                  <a:cubicBezTo>
                    <a:pt x="7636" y="2716"/>
                    <a:pt x="7663" y="2689"/>
                    <a:pt x="7663" y="2689"/>
                  </a:cubicBezTo>
                  <a:close/>
                  <a:moveTo>
                    <a:pt x="7340" y="2716"/>
                  </a:moveTo>
                  <a:cubicBezTo>
                    <a:pt x="7367" y="2716"/>
                    <a:pt x="7367" y="2716"/>
                    <a:pt x="7340" y="2743"/>
                  </a:cubicBezTo>
                  <a:lnTo>
                    <a:pt x="7313" y="2743"/>
                  </a:lnTo>
                  <a:cubicBezTo>
                    <a:pt x="7340" y="2743"/>
                    <a:pt x="7340" y="2716"/>
                    <a:pt x="7340" y="2716"/>
                  </a:cubicBezTo>
                  <a:close/>
                  <a:moveTo>
                    <a:pt x="7878" y="2716"/>
                  </a:moveTo>
                  <a:cubicBezTo>
                    <a:pt x="7878" y="2716"/>
                    <a:pt x="7878" y="2743"/>
                    <a:pt x="7851" y="2743"/>
                  </a:cubicBezTo>
                  <a:cubicBezTo>
                    <a:pt x="7833" y="2743"/>
                    <a:pt x="7827" y="2755"/>
                    <a:pt x="7825" y="2755"/>
                  </a:cubicBezTo>
                  <a:cubicBezTo>
                    <a:pt x="7824" y="2755"/>
                    <a:pt x="7824" y="2752"/>
                    <a:pt x="7824" y="2743"/>
                  </a:cubicBezTo>
                  <a:cubicBezTo>
                    <a:pt x="7851" y="2743"/>
                    <a:pt x="7851" y="2743"/>
                    <a:pt x="7878" y="2716"/>
                  </a:cubicBezTo>
                  <a:close/>
                  <a:moveTo>
                    <a:pt x="7502" y="2743"/>
                  </a:moveTo>
                  <a:cubicBezTo>
                    <a:pt x="7502" y="2743"/>
                    <a:pt x="7502" y="2743"/>
                    <a:pt x="7475" y="2770"/>
                  </a:cubicBezTo>
                  <a:lnTo>
                    <a:pt x="7448" y="2770"/>
                  </a:lnTo>
                  <a:cubicBezTo>
                    <a:pt x="7448" y="2743"/>
                    <a:pt x="7475" y="2743"/>
                    <a:pt x="7502" y="2743"/>
                  </a:cubicBezTo>
                  <a:close/>
                  <a:moveTo>
                    <a:pt x="6937" y="2723"/>
                  </a:moveTo>
                  <a:cubicBezTo>
                    <a:pt x="6944" y="2723"/>
                    <a:pt x="6937" y="2730"/>
                    <a:pt x="6910" y="2743"/>
                  </a:cubicBezTo>
                  <a:cubicBezTo>
                    <a:pt x="6872" y="2762"/>
                    <a:pt x="6807" y="2781"/>
                    <a:pt x="6782" y="2781"/>
                  </a:cubicBezTo>
                  <a:cubicBezTo>
                    <a:pt x="6771" y="2781"/>
                    <a:pt x="6768" y="2778"/>
                    <a:pt x="6776" y="2770"/>
                  </a:cubicBezTo>
                  <a:cubicBezTo>
                    <a:pt x="6776" y="2770"/>
                    <a:pt x="6829" y="2743"/>
                    <a:pt x="6883" y="2743"/>
                  </a:cubicBezTo>
                  <a:cubicBezTo>
                    <a:pt x="6910" y="2730"/>
                    <a:pt x="6930" y="2723"/>
                    <a:pt x="6937" y="2723"/>
                  </a:cubicBezTo>
                  <a:close/>
                  <a:moveTo>
                    <a:pt x="5673" y="2797"/>
                  </a:moveTo>
                  <a:cubicBezTo>
                    <a:pt x="5660" y="2810"/>
                    <a:pt x="5653" y="2817"/>
                    <a:pt x="5650" y="2817"/>
                  </a:cubicBezTo>
                  <a:cubicBezTo>
                    <a:pt x="5647" y="2817"/>
                    <a:pt x="5647" y="2810"/>
                    <a:pt x="5647" y="2797"/>
                  </a:cubicBezTo>
                  <a:close/>
                  <a:moveTo>
                    <a:pt x="7582" y="2770"/>
                  </a:moveTo>
                  <a:cubicBezTo>
                    <a:pt x="7609" y="2770"/>
                    <a:pt x="7582" y="2770"/>
                    <a:pt x="7555" y="2797"/>
                  </a:cubicBezTo>
                  <a:cubicBezTo>
                    <a:pt x="7542" y="2810"/>
                    <a:pt x="7528" y="2817"/>
                    <a:pt x="7522" y="2817"/>
                  </a:cubicBezTo>
                  <a:cubicBezTo>
                    <a:pt x="7515" y="2817"/>
                    <a:pt x="7515" y="2810"/>
                    <a:pt x="7528" y="2797"/>
                  </a:cubicBezTo>
                  <a:cubicBezTo>
                    <a:pt x="7528" y="2797"/>
                    <a:pt x="7582" y="2770"/>
                    <a:pt x="7582" y="2770"/>
                  </a:cubicBezTo>
                  <a:close/>
                  <a:moveTo>
                    <a:pt x="9008" y="2480"/>
                  </a:moveTo>
                  <a:cubicBezTo>
                    <a:pt x="9027" y="2480"/>
                    <a:pt x="8977" y="2524"/>
                    <a:pt x="8900" y="2582"/>
                  </a:cubicBezTo>
                  <a:cubicBezTo>
                    <a:pt x="8819" y="2636"/>
                    <a:pt x="8765" y="2662"/>
                    <a:pt x="8577" y="2743"/>
                  </a:cubicBezTo>
                  <a:cubicBezTo>
                    <a:pt x="8467" y="2787"/>
                    <a:pt x="8393" y="2831"/>
                    <a:pt x="8370" y="2831"/>
                  </a:cubicBezTo>
                  <a:cubicBezTo>
                    <a:pt x="8365" y="2831"/>
                    <a:pt x="8362" y="2829"/>
                    <a:pt x="8362" y="2824"/>
                  </a:cubicBezTo>
                  <a:cubicBezTo>
                    <a:pt x="8362" y="2824"/>
                    <a:pt x="8469" y="2770"/>
                    <a:pt x="8631" y="2689"/>
                  </a:cubicBezTo>
                  <a:cubicBezTo>
                    <a:pt x="8792" y="2609"/>
                    <a:pt x="8926" y="2528"/>
                    <a:pt x="8953" y="2501"/>
                  </a:cubicBezTo>
                  <a:cubicBezTo>
                    <a:pt x="8983" y="2486"/>
                    <a:pt x="9001" y="2480"/>
                    <a:pt x="9008" y="2480"/>
                  </a:cubicBezTo>
                  <a:close/>
                  <a:moveTo>
                    <a:pt x="7313" y="2797"/>
                  </a:moveTo>
                  <a:cubicBezTo>
                    <a:pt x="7294" y="2816"/>
                    <a:pt x="7248" y="2835"/>
                    <a:pt x="7223" y="2835"/>
                  </a:cubicBezTo>
                  <a:cubicBezTo>
                    <a:pt x="7213" y="2835"/>
                    <a:pt x="7206" y="2832"/>
                    <a:pt x="7206" y="2824"/>
                  </a:cubicBezTo>
                  <a:cubicBezTo>
                    <a:pt x="7206" y="2824"/>
                    <a:pt x="7233" y="2824"/>
                    <a:pt x="7286" y="2797"/>
                  </a:cubicBezTo>
                  <a:close/>
                  <a:moveTo>
                    <a:pt x="6588" y="2824"/>
                  </a:moveTo>
                  <a:cubicBezTo>
                    <a:pt x="6588" y="2837"/>
                    <a:pt x="6581" y="2844"/>
                    <a:pt x="6574" y="2844"/>
                  </a:cubicBezTo>
                  <a:cubicBezTo>
                    <a:pt x="6567" y="2844"/>
                    <a:pt x="6561" y="2837"/>
                    <a:pt x="6561" y="2824"/>
                  </a:cubicBezTo>
                  <a:close/>
                  <a:moveTo>
                    <a:pt x="6937" y="2824"/>
                  </a:moveTo>
                  <a:cubicBezTo>
                    <a:pt x="6910" y="2851"/>
                    <a:pt x="6829" y="2851"/>
                    <a:pt x="6829" y="2851"/>
                  </a:cubicBezTo>
                  <a:cubicBezTo>
                    <a:pt x="6829" y="2851"/>
                    <a:pt x="6856" y="2824"/>
                    <a:pt x="6910" y="2824"/>
                  </a:cubicBezTo>
                  <a:close/>
                  <a:moveTo>
                    <a:pt x="7824" y="2824"/>
                  </a:moveTo>
                  <a:cubicBezTo>
                    <a:pt x="7851" y="2824"/>
                    <a:pt x="7851" y="2851"/>
                    <a:pt x="7797" y="2851"/>
                  </a:cubicBezTo>
                  <a:cubicBezTo>
                    <a:pt x="7778" y="2860"/>
                    <a:pt x="7763" y="2866"/>
                    <a:pt x="7752" y="2870"/>
                  </a:cubicBezTo>
                  <a:lnTo>
                    <a:pt x="7752" y="2870"/>
                  </a:lnTo>
                  <a:cubicBezTo>
                    <a:pt x="7776" y="2850"/>
                    <a:pt x="7800" y="2848"/>
                    <a:pt x="7824" y="2824"/>
                  </a:cubicBezTo>
                  <a:close/>
                  <a:moveTo>
                    <a:pt x="8308" y="2716"/>
                  </a:moveTo>
                  <a:cubicBezTo>
                    <a:pt x="8308" y="2743"/>
                    <a:pt x="8147" y="2878"/>
                    <a:pt x="8093" y="2878"/>
                  </a:cubicBezTo>
                  <a:lnTo>
                    <a:pt x="8093" y="2878"/>
                  </a:lnTo>
                  <a:cubicBezTo>
                    <a:pt x="8066" y="2878"/>
                    <a:pt x="8120" y="2824"/>
                    <a:pt x="8227" y="2743"/>
                  </a:cubicBezTo>
                  <a:cubicBezTo>
                    <a:pt x="8281" y="2716"/>
                    <a:pt x="8308" y="2716"/>
                    <a:pt x="8308" y="2716"/>
                  </a:cubicBezTo>
                  <a:close/>
                  <a:moveTo>
                    <a:pt x="7746" y="2763"/>
                  </a:moveTo>
                  <a:cubicBezTo>
                    <a:pt x="7767" y="2763"/>
                    <a:pt x="7697" y="2807"/>
                    <a:pt x="7609" y="2851"/>
                  </a:cubicBezTo>
                  <a:cubicBezTo>
                    <a:pt x="7578" y="2871"/>
                    <a:pt x="7559" y="2880"/>
                    <a:pt x="7552" y="2880"/>
                  </a:cubicBezTo>
                  <a:cubicBezTo>
                    <a:pt x="7540" y="2880"/>
                    <a:pt x="7559" y="2857"/>
                    <a:pt x="7609" y="2824"/>
                  </a:cubicBezTo>
                  <a:cubicBezTo>
                    <a:pt x="7636" y="2797"/>
                    <a:pt x="7690" y="2797"/>
                    <a:pt x="7717" y="2770"/>
                  </a:cubicBezTo>
                  <a:cubicBezTo>
                    <a:pt x="7731" y="2765"/>
                    <a:pt x="7741" y="2763"/>
                    <a:pt x="7746" y="2763"/>
                  </a:cubicBezTo>
                  <a:close/>
                  <a:moveTo>
                    <a:pt x="82" y="1130"/>
                  </a:moveTo>
                  <a:cubicBezTo>
                    <a:pt x="108" y="1130"/>
                    <a:pt x="458" y="1184"/>
                    <a:pt x="888" y="1238"/>
                  </a:cubicBezTo>
                  <a:cubicBezTo>
                    <a:pt x="1802" y="1318"/>
                    <a:pt x="2528" y="1399"/>
                    <a:pt x="2528" y="1426"/>
                  </a:cubicBezTo>
                  <a:cubicBezTo>
                    <a:pt x="2528" y="1426"/>
                    <a:pt x="2313" y="1480"/>
                    <a:pt x="1910" y="1533"/>
                  </a:cubicBezTo>
                  <a:cubicBezTo>
                    <a:pt x="1641" y="1560"/>
                    <a:pt x="1238" y="1587"/>
                    <a:pt x="1023" y="1587"/>
                  </a:cubicBezTo>
                  <a:cubicBezTo>
                    <a:pt x="834" y="1587"/>
                    <a:pt x="807" y="1587"/>
                    <a:pt x="834" y="1614"/>
                  </a:cubicBezTo>
                  <a:lnTo>
                    <a:pt x="1453" y="1614"/>
                  </a:lnTo>
                  <a:cubicBezTo>
                    <a:pt x="1695" y="1587"/>
                    <a:pt x="1963" y="1560"/>
                    <a:pt x="2367" y="1506"/>
                  </a:cubicBezTo>
                  <a:lnTo>
                    <a:pt x="2662" y="1453"/>
                  </a:lnTo>
                  <a:lnTo>
                    <a:pt x="2958" y="1480"/>
                  </a:lnTo>
                  <a:cubicBezTo>
                    <a:pt x="3119" y="1506"/>
                    <a:pt x="3388" y="1533"/>
                    <a:pt x="3576" y="1560"/>
                  </a:cubicBezTo>
                  <a:cubicBezTo>
                    <a:pt x="3980" y="1587"/>
                    <a:pt x="4625" y="1668"/>
                    <a:pt x="4625" y="1668"/>
                  </a:cubicBezTo>
                  <a:cubicBezTo>
                    <a:pt x="4625" y="1695"/>
                    <a:pt x="4114" y="1802"/>
                    <a:pt x="3872" y="1829"/>
                  </a:cubicBezTo>
                  <a:cubicBezTo>
                    <a:pt x="3738" y="1829"/>
                    <a:pt x="3335" y="1910"/>
                    <a:pt x="2985" y="1990"/>
                  </a:cubicBezTo>
                  <a:cubicBezTo>
                    <a:pt x="2259" y="2152"/>
                    <a:pt x="2098" y="2205"/>
                    <a:pt x="2044" y="2232"/>
                  </a:cubicBezTo>
                  <a:cubicBezTo>
                    <a:pt x="2024" y="2242"/>
                    <a:pt x="2016" y="2248"/>
                    <a:pt x="2027" y="2248"/>
                  </a:cubicBezTo>
                  <a:cubicBezTo>
                    <a:pt x="2046" y="2248"/>
                    <a:pt x="2125" y="2230"/>
                    <a:pt x="2313" y="2179"/>
                  </a:cubicBezTo>
                  <a:cubicBezTo>
                    <a:pt x="2447" y="2152"/>
                    <a:pt x="2716" y="2071"/>
                    <a:pt x="2904" y="2044"/>
                  </a:cubicBezTo>
                  <a:cubicBezTo>
                    <a:pt x="3093" y="1990"/>
                    <a:pt x="3335" y="1937"/>
                    <a:pt x="3442" y="1910"/>
                  </a:cubicBezTo>
                  <a:cubicBezTo>
                    <a:pt x="3537" y="1891"/>
                    <a:pt x="3592" y="1882"/>
                    <a:pt x="3611" y="1882"/>
                  </a:cubicBezTo>
                  <a:cubicBezTo>
                    <a:pt x="3646" y="1882"/>
                    <a:pt x="3562" y="1911"/>
                    <a:pt x="3388" y="1964"/>
                  </a:cubicBezTo>
                  <a:cubicBezTo>
                    <a:pt x="3281" y="1990"/>
                    <a:pt x="3173" y="2017"/>
                    <a:pt x="3146" y="2017"/>
                  </a:cubicBezTo>
                  <a:cubicBezTo>
                    <a:pt x="3146" y="2027"/>
                    <a:pt x="3154" y="2033"/>
                    <a:pt x="3177" y="2033"/>
                  </a:cubicBezTo>
                  <a:cubicBezTo>
                    <a:pt x="3218" y="2033"/>
                    <a:pt x="3308" y="2015"/>
                    <a:pt x="3496" y="1964"/>
                  </a:cubicBezTo>
                  <a:cubicBezTo>
                    <a:pt x="3630" y="1937"/>
                    <a:pt x="3792" y="1883"/>
                    <a:pt x="3818" y="1883"/>
                  </a:cubicBezTo>
                  <a:cubicBezTo>
                    <a:pt x="3845" y="1883"/>
                    <a:pt x="3872" y="1883"/>
                    <a:pt x="3872" y="1856"/>
                  </a:cubicBezTo>
                  <a:cubicBezTo>
                    <a:pt x="3872" y="1856"/>
                    <a:pt x="3926" y="1829"/>
                    <a:pt x="4034" y="1829"/>
                  </a:cubicBezTo>
                  <a:cubicBezTo>
                    <a:pt x="4114" y="1829"/>
                    <a:pt x="4275" y="1775"/>
                    <a:pt x="4410" y="1748"/>
                  </a:cubicBezTo>
                  <a:cubicBezTo>
                    <a:pt x="4544" y="1722"/>
                    <a:pt x="4652" y="1695"/>
                    <a:pt x="4652" y="1695"/>
                  </a:cubicBezTo>
                  <a:cubicBezTo>
                    <a:pt x="4679" y="1695"/>
                    <a:pt x="4625" y="1722"/>
                    <a:pt x="4571" y="1748"/>
                  </a:cubicBezTo>
                  <a:cubicBezTo>
                    <a:pt x="4491" y="1775"/>
                    <a:pt x="4464" y="1802"/>
                    <a:pt x="4464" y="1829"/>
                  </a:cubicBezTo>
                  <a:cubicBezTo>
                    <a:pt x="4464" y="1829"/>
                    <a:pt x="4517" y="1802"/>
                    <a:pt x="4625" y="1748"/>
                  </a:cubicBezTo>
                  <a:lnTo>
                    <a:pt x="4786" y="1668"/>
                  </a:lnTo>
                  <a:lnTo>
                    <a:pt x="5028" y="1695"/>
                  </a:lnTo>
                  <a:cubicBezTo>
                    <a:pt x="5136" y="1722"/>
                    <a:pt x="5431" y="1748"/>
                    <a:pt x="5673" y="1775"/>
                  </a:cubicBezTo>
                  <a:cubicBezTo>
                    <a:pt x="5889" y="1802"/>
                    <a:pt x="6077" y="1829"/>
                    <a:pt x="6077" y="1829"/>
                  </a:cubicBezTo>
                  <a:cubicBezTo>
                    <a:pt x="6077" y="1856"/>
                    <a:pt x="5431" y="2098"/>
                    <a:pt x="5324" y="2152"/>
                  </a:cubicBezTo>
                  <a:cubicBezTo>
                    <a:pt x="5055" y="2232"/>
                    <a:pt x="4679" y="2313"/>
                    <a:pt x="4141" y="2394"/>
                  </a:cubicBezTo>
                  <a:cubicBezTo>
                    <a:pt x="3845" y="2447"/>
                    <a:pt x="3496" y="2501"/>
                    <a:pt x="3388" y="2528"/>
                  </a:cubicBezTo>
                  <a:cubicBezTo>
                    <a:pt x="3173" y="2582"/>
                    <a:pt x="2985" y="2636"/>
                    <a:pt x="3012" y="2636"/>
                  </a:cubicBezTo>
                  <a:cubicBezTo>
                    <a:pt x="3012" y="2643"/>
                    <a:pt x="3025" y="2646"/>
                    <a:pt x="3047" y="2646"/>
                  </a:cubicBezTo>
                  <a:cubicBezTo>
                    <a:pt x="3105" y="2646"/>
                    <a:pt x="3222" y="2621"/>
                    <a:pt x="3281" y="2582"/>
                  </a:cubicBezTo>
                  <a:cubicBezTo>
                    <a:pt x="3335" y="2582"/>
                    <a:pt x="3603" y="2528"/>
                    <a:pt x="3926" y="2474"/>
                  </a:cubicBezTo>
                  <a:cubicBezTo>
                    <a:pt x="4625" y="2340"/>
                    <a:pt x="4733" y="2313"/>
                    <a:pt x="5028" y="2259"/>
                  </a:cubicBezTo>
                  <a:cubicBezTo>
                    <a:pt x="5378" y="2179"/>
                    <a:pt x="5431" y="2152"/>
                    <a:pt x="5808" y="1990"/>
                  </a:cubicBezTo>
                  <a:lnTo>
                    <a:pt x="6157" y="1856"/>
                  </a:lnTo>
                  <a:lnTo>
                    <a:pt x="6346" y="1856"/>
                  </a:lnTo>
                  <a:cubicBezTo>
                    <a:pt x="6534" y="1883"/>
                    <a:pt x="7690" y="1990"/>
                    <a:pt x="7797" y="1990"/>
                  </a:cubicBezTo>
                  <a:lnTo>
                    <a:pt x="7824" y="1990"/>
                  </a:lnTo>
                  <a:cubicBezTo>
                    <a:pt x="7770" y="2017"/>
                    <a:pt x="7260" y="2179"/>
                    <a:pt x="6991" y="2259"/>
                  </a:cubicBezTo>
                  <a:cubicBezTo>
                    <a:pt x="5915" y="2582"/>
                    <a:pt x="5808" y="2609"/>
                    <a:pt x="5566" y="2716"/>
                  </a:cubicBezTo>
                  <a:cubicBezTo>
                    <a:pt x="5216" y="2851"/>
                    <a:pt x="5163" y="2851"/>
                    <a:pt x="4786" y="2878"/>
                  </a:cubicBezTo>
                  <a:cubicBezTo>
                    <a:pt x="4692" y="2885"/>
                    <a:pt x="4611" y="2889"/>
                    <a:pt x="4538" y="2889"/>
                  </a:cubicBezTo>
                  <a:cubicBezTo>
                    <a:pt x="4360" y="2889"/>
                    <a:pt x="4224" y="2870"/>
                    <a:pt x="4034" y="2851"/>
                  </a:cubicBezTo>
                  <a:cubicBezTo>
                    <a:pt x="3926" y="2851"/>
                    <a:pt x="3899" y="2851"/>
                    <a:pt x="3899" y="2824"/>
                  </a:cubicBezTo>
                  <a:cubicBezTo>
                    <a:pt x="3899" y="2797"/>
                    <a:pt x="3872" y="2770"/>
                    <a:pt x="3630" y="2743"/>
                  </a:cubicBezTo>
                  <a:cubicBezTo>
                    <a:pt x="3146" y="2716"/>
                    <a:pt x="2958" y="2689"/>
                    <a:pt x="2985" y="2662"/>
                  </a:cubicBezTo>
                  <a:cubicBezTo>
                    <a:pt x="2985" y="2636"/>
                    <a:pt x="2985" y="2609"/>
                    <a:pt x="2985" y="2609"/>
                  </a:cubicBezTo>
                  <a:cubicBezTo>
                    <a:pt x="2985" y="2609"/>
                    <a:pt x="2797" y="2555"/>
                    <a:pt x="2582" y="2501"/>
                  </a:cubicBezTo>
                  <a:cubicBezTo>
                    <a:pt x="2044" y="2340"/>
                    <a:pt x="1910" y="2286"/>
                    <a:pt x="1910" y="2259"/>
                  </a:cubicBezTo>
                  <a:cubicBezTo>
                    <a:pt x="1937" y="2232"/>
                    <a:pt x="1883" y="2205"/>
                    <a:pt x="1721" y="2152"/>
                  </a:cubicBezTo>
                  <a:cubicBezTo>
                    <a:pt x="1506" y="2071"/>
                    <a:pt x="1264" y="1937"/>
                    <a:pt x="1076" y="1829"/>
                  </a:cubicBezTo>
                  <a:cubicBezTo>
                    <a:pt x="915" y="1722"/>
                    <a:pt x="82" y="1157"/>
                    <a:pt x="82" y="1130"/>
                  </a:cubicBezTo>
                  <a:close/>
                  <a:moveTo>
                    <a:pt x="5484" y="2879"/>
                  </a:moveTo>
                  <a:lnTo>
                    <a:pt x="5484" y="2879"/>
                  </a:lnTo>
                  <a:cubicBezTo>
                    <a:pt x="5475" y="2888"/>
                    <a:pt x="5466" y="2893"/>
                    <a:pt x="5459" y="2897"/>
                  </a:cubicBezTo>
                  <a:lnTo>
                    <a:pt x="5459" y="2897"/>
                  </a:lnTo>
                  <a:cubicBezTo>
                    <a:pt x="5462" y="2886"/>
                    <a:pt x="5471" y="2881"/>
                    <a:pt x="5484" y="2879"/>
                  </a:cubicBezTo>
                  <a:close/>
                  <a:moveTo>
                    <a:pt x="7428" y="2804"/>
                  </a:moveTo>
                  <a:cubicBezTo>
                    <a:pt x="7434" y="2804"/>
                    <a:pt x="7434" y="2810"/>
                    <a:pt x="7421" y="2824"/>
                  </a:cubicBezTo>
                  <a:cubicBezTo>
                    <a:pt x="7421" y="2851"/>
                    <a:pt x="7367" y="2878"/>
                    <a:pt x="7340" y="2878"/>
                  </a:cubicBezTo>
                  <a:cubicBezTo>
                    <a:pt x="7313" y="2891"/>
                    <a:pt x="7300" y="2898"/>
                    <a:pt x="7293" y="2898"/>
                  </a:cubicBezTo>
                  <a:cubicBezTo>
                    <a:pt x="7286" y="2898"/>
                    <a:pt x="7286" y="2891"/>
                    <a:pt x="7286" y="2878"/>
                  </a:cubicBezTo>
                  <a:cubicBezTo>
                    <a:pt x="7313" y="2878"/>
                    <a:pt x="7340" y="2851"/>
                    <a:pt x="7394" y="2824"/>
                  </a:cubicBezTo>
                  <a:cubicBezTo>
                    <a:pt x="7407" y="2810"/>
                    <a:pt x="7421" y="2804"/>
                    <a:pt x="7428" y="2804"/>
                  </a:cubicBezTo>
                  <a:close/>
                  <a:moveTo>
                    <a:pt x="8281" y="2878"/>
                  </a:moveTo>
                  <a:cubicBezTo>
                    <a:pt x="8308" y="2878"/>
                    <a:pt x="8281" y="2878"/>
                    <a:pt x="8254" y="2904"/>
                  </a:cubicBezTo>
                  <a:cubicBezTo>
                    <a:pt x="8235" y="2914"/>
                    <a:pt x="8220" y="2920"/>
                    <a:pt x="8209" y="2924"/>
                  </a:cubicBezTo>
                  <a:lnTo>
                    <a:pt x="8209" y="2924"/>
                  </a:lnTo>
                  <a:cubicBezTo>
                    <a:pt x="8233" y="2904"/>
                    <a:pt x="8257" y="2902"/>
                    <a:pt x="8281" y="2878"/>
                  </a:cubicBezTo>
                  <a:close/>
                  <a:moveTo>
                    <a:pt x="8206" y="2707"/>
                  </a:moveTo>
                  <a:cubicBezTo>
                    <a:pt x="8209" y="2707"/>
                    <a:pt x="8207" y="2710"/>
                    <a:pt x="8201" y="2716"/>
                  </a:cubicBezTo>
                  <a:cubicBezTo>
                    <a:pt x="8201" y="2743"/>
                    <a:pt x="7932" y="2904"/>
                    <a:pt x="7905" y="2931"/>
                  </a:cubicBezTo>
                  <a:cubicBezTo>
                    <a:pt x="7891" y="2936"/>
                    <a:pt x="7880" y="2938"/>
                    <a:pt x="7874" y="2938"/>
                  </a:cubicBezTo>
                  <a:cubicBezTo>
                    <a:pt x="7847" y="2938"/>
                    <a:pt x="7907" y="2890"/>
                    <a:pt x="8039" y="2824"/>
                  </a:cubicBezTo>
                  <a:cubicBezTo>
                    <a:pt x="8142" y="2742"/>
                    <a:pt x="8198" y="2707"/>
                    <a:pt x="8206" y="2707"/>
                  </a:cubicBezTo>
                  <a:close/>
                  <a:moveTo>
                    <a:pt x="7528" y="2931"/>
                  </a:moveTo>
                  <a:cubicBezTo>
                    <a:pt x="7546" y="2931"/>
                    <a:pt x="7541" y="2931"/>
                    <a:pt x="7521" y="2939"/>
                  </a:cubicBezTo>
                  <a:lnTo>
                    <a:pt x="7521" y="2939"/>
                  </a:lnTo>
                  <a:cubicBezTo>
                    <a:pt x="7523" y="2936"/>
                    <a:pt x="7526" y="2934"/>
                    <a:pt x="7528" y="2931"/>
                  </a:cubicBezTo>
                  <a:close/>
                  <a:moveTo>
                    <a:pt x="8412" y="2723"/>
                  </a:moveTo>
                  <a:cubicBezTo>
                    <a:pt x="8416" y="2723"/>
                    <a:pt x="8416" y="2730"/>
                    <a:pt x="8416" y="2743"/>
                  </a:cubicBezTo>
                  <a:cubicBezTo>
                    <a:pt x="8416" y="2770"/>
                    <a:pt x="8335" y="2797"/>
                    <a:pt x="8281" y="2851"/>
                  </a:cubicBezTo>
                  <a:cubicBezTo>
                    <a:pt x="8201" y="2878"/>
                    <a:pt x="8147" y="2931"/>
                    <a:pt x="8147" y="2931"/>
                  </a:cubicBezTo>
                  <a:cubicBezTo>
                    <a:pt x="8147" y="2940"/>
                    <a:pt x="8147" y="2943"/>
                    <a:pt x="8146" y="2943"/>
                  </a:cubicBezTo>
                  <a:cubicBezTo>
                    <a:pt x="8144" y="2943"/>
                    <a:pt x="8138" y="2931"/>
                    <a:pt x="8120" y="2931"/>
                  </a:cubicBezTo>
                  <a:cubicBezTo>
                    <a:pt x="8120" y="2904"/>
                    <a:pt x="8147" y="2904"/>
                    <a:pt x="8227" y="2851"/>
                  </a:cubicBezTo>
                  <a:cubicBezTo>
                    <a:pt x="8281" y="2824"/>
                    <a:pt x="8362" y="2770"/>
                    <a:pt x="8389" y="2743"/>
                  </a:cubicBezTo>
                  <a:cubicBezTo>
                    <a:pt x="8402" y="2730"/>
                    <a:pt x="8409" y="2723"/>
                    <a:pt x="8412" y="2723"/>
                  </a:cubicBezTo>
                  <a:close/>
                  <a:moveTo>
                    <a:pt x="6749" y="2931"/>
                  </a:moveTo>
                  <a:cubicBezTo>
                    <a:pt x="6735" y="2945"/>
                    <a:pt x="6722" y="2951"/>
                    <a:pt x="6712" y="2951"/>
                  </a:cubicBezTo>
                  <a:cubicBezTo>
                    <a:pt x="6702" y="2951"/>
                    <a:pt x="6695" y="2945"/>
                    <a:pt x="6695" y="2931"/>
                  </a:cubicBezTo>
                  <a:close/>
                  <a:moveTo>
                    <a:pt x="8254" y="1990"/>
                  </a:moveTo>
                  <a:lnTo>
                    <a:pt x="8496" y="2017"/>
                  </a:lnTo>
                  <a:lnTo>
                    <a:pt x="8254" y="2125"/>
                  </a:lnTo>
                  <a:cubicBezTo>
                    <a:pt x="8147" y="2179"/>
                    <a:pt x="8039" y="2232"/>
                    <a:pt x="8039" y="2259"/>
                  </a:cubicBezTo>
                  <a:cubicBezTo>
                    <a:pt x="8037" y="2261"/>
                    <a:pt x="8038" y="2262"/>
                    <a:pt x="8040" y="2262"/>
                  </a:cubicBezTo>
                  <a:cubicBezTo>
                    <a:pt x="8072" y="2262"/>
                    <a:pt x="8422" y="2121"/>
                    <a:pt x="8496" y="2071"/>
                  </a:cubicBezTo>
                  <a:cubicBezTo>
                    <a:pt x="8523" y="2044"/>
                    <a:pt x="8577" y="2017"/>
                    <a:pt x="8577" y="2017"/>
                  </a:cubicBezTo>
                  <a:cubicBezTo>
                    <a:pt x="8658" y="2017"/>
                    <a:pt x="8577" y="2071"/>
                    <a:pt x="8335" y="2179"/>
                  </a:cubicBezTo>
                  <a:cubicBezTo>
                    <a:pt x="8159" y="2259"/>
                    <a:pt x="8078" y="2310"/>
                    <a:pt x="8110" y="2310"/>
                  </a:cubicBezTo>
                  <a:cubicBezTo>
                    <a:pt x="8124" y="2310"/>
                    <a:pt x="8161" y="2300"/>
                    <a:pt x="8221" y="2277"/>
                  </a:cubicBezTo>
                  <a:lnTo>
                    <a:pt x="8221" y="2277"/>
                  </a:lnTo>
                  <a:cubicBezTo>
                    <a:pt x="8010" y="2394"/>
                    <a:pt x="7987" y="2395"/>
                    <a:pt x="8012" y="2421"/>
                  </a:cubicBezTo>
                  <a:cubicBezTo>
                    <a:pt x="8039" y="2447"/>
                    <a:pt x="7663" y="2609"/>
                    <a:pt x="7502" y="2636"/>
                  </a:cubicBezTo>
                  <a:cubicBezTo>
                    <a:pt x="7421" y="2662"/>
                    <a:pt x="7340" y="2662"/>
                    <a:pt x="7313" y="2662"/>
                  </a:cubicBezTo>
                  <a:cubicBezTo>
                    <a:pt x="7313" y="2662"/>
                    <a:pt x="7260" y="2662"/>
                    <a:pt x="7233" y="2689"/>
                  </a:cubicBezTo>
                  <a:lnTo>
                    <a:pt x="7179" y="2689"/>
                  </a:lnTo>
                  <a:cubicBezTo>
                    <a:pt x="7179" y="2689"/>
                    <a:pt x="7152" y="2662"/>
                    <a:pt x="7125" y="2662"/>
                  </a:cubicBezTo>
                  <a:cubicBezTo>
                    <a:pt x="7116" y="2671"/>
                    <a:pt x="7110" y="2674"/>
                    <a:pt x="7106" y="2674"/>
                  </a:cubicBezTo>
                  <a:cubicBezTo>
                    <a:pt x="7098" y="2674"/>
                    <a:pt x="7098" y="2662"/>
                    <a:pt x="7098" y="2662"/>
                  </a:cubicBezTo>
                  <a:cubicBezTo>
                    <a:pt x="7098" y="2645"/>
                    <a:pt x="7090" y="2637"/>
                    <a:pt x="7064" y="2637"/>
                  </a:cubicBezTo>
                  <a:cubicBezTo>
                    <a:pt x="7007" y="2637"/>
                    <a:pt x="6864" y="2678"/>
                    <a:pt x="6534" y="2770"/>
                  </a:cubicBezTo>
                  <a:cubicBezTo>
                    <a:pt x="6104" y="2904"/>
                    <a:pt x="5781" y="2985"/>
                    <a:pt x="5620" y="2985"/>
                  </a:cubicBezTo>
                  <a:cubicBezTo>
                    <a:pt x="5566" y="2985"/>
                    <a:pt x="5566" y="2985"/>
                    <a:pt x="5593" y="2931"/>
                  </a:cubicBezTo>
                  <a:cubicBezTo>
                    <a:pt x="5620" y="2904"/>
                    <a:pt x="5673" y="2851"/>
                    <a:pt x="5727" y="2824"/>
                  </a:cubicBezTo>
                  <a:cubicBezTo>
                    <a:pt x="5824" y="2766"/>
                    <a:pt x="5865" y="2721"/>
                    <a:pt x="5840" y="2721"/>
                  </a:cubicBezTo>
                  <a:cubicBezTo>
                    <a:pt x="5831" y="2721"/>
                    <a:pt x="5811" y="2728"/>
                    <a:pt x="5781" y="2743"/>
                  </a:cubicBezTo>
                  <a:cubicBezTo>
                    <a:pt x="5754" y="2770"/>
                    <a:pt x="5727" y="2770"/>
                    <a:pt x="5727" y="2770"/>
                  </a:cubicBezTo>
                  <a:cubicBezTo>
                    <a:pt x="5727" y="2746"/>
                    <a:pt x="5705" y="2743"/>
                    <a:pt x="5660" y="2743"/>
                  </a:cubicBezTo>
                  <a:lnTo>
                    <a:pt x="5660" y="2743"/>
                  </a:lnTo>
                  <a:cubicBezTo>
                    <a:pt x="5675" y="2736"/>
                    <a:pt x="5698" y="2726"/>
                    <a:pt x="5727" y="2716"/>
                  </a:cubicBezTo>
                  <a:cubicBezTo>
                    <a:pt x="5835" y="2662"/>
                    <a:pt x="6023" y="2609"/>
                    <a:pt x="6776" y="2394"/>
                  </a:cubicBezTo>
                  <a:cubicBezTo>
                    <a:pt x="7260" y="2259"/>
                    <a:pt x="7932" y="2044"/>
                    <a:pt x="7985" y="1990"/>
                  </a:cubicBezTo>
                  <a:close/>
                  <a:moveTo>
                    <a:pt x="7429" y="2984"/>
                  </a:moveTo>
                  <a:cubicBezTo>
                    <a:pt x="7418" y="2992"/>
                    <a:pt x="7411" y="2996"/>
                    <a:pt x="7410" y="2996"/>
                  </a:cubicBezTo>
                  <a:cubicBezTo>
                    <a:pt x="7410" y="2996"/>
                    <a:pt x="7413" y="2993"/>
                    <a:pt x="7421" y="2985"/>
                  </a:cubicBezTo>
                  <a:cubicBezTo>
                    <a:pt x="7423" y="2985"/>
                    <a:pt x="7426" y="2985"/>
                    <a:pt x="7429" y="2984"/>
                  </a:cubicBezTo>
                  <a:close/>
                  <a:moveTo>
                    <a:pt x="7260" y="2851"/>
                  </a:moveTo>
                  <a:lnTo>
                    <a:pt x="7206" y="2904"/>
                  </a:lnTo>
                  <a:cubicBezTo>
                    <a:pt x="7158" y="2952"/>
                    <a:pt x="7003" y="3043"/>
                    <a:pt x="6989" y="3043"/>
                  </a:cubicBezTo>
                  <a:cubicBezTo>
                    <a:pt x="6987" y="3043"/>
                    <a:pt x="6988" y="3042"/>
                    <a:pt x="6991" y="3039"/>
                  </a:cubicBezTo>
                  <a:cubicBezTo>
                    <a:pt x="6991" y="3039"/>
                    <a:pt x="7018" y="2985"/>
                    <a:pt x="7071" y="2958"/>
                  </a:cubicBezTo>
                  <a:cubicBezTo>
                    <a:pt x="7125" y="2904"/>
                    <a:pt x="7152" y="2878"/>
                    <a:pt x="7206" y="2878"/>
                  </a:cubicBezTo>
                  <a:lnTo>
                    <a:pt x="7260" y="2851"/>
                  </a:lnTo>
                  <a:close/>
                  <a:moveTo>
                    <a:pt x="5351" y="2931"/>
                  </a:moveTo>
                  <a:lnTo>
                    <a:pt x="5351" y="2931"/>
                  </a:lnTo>
                  <a:cubicBezTo>
                    <a:pt x="5378" y="2931"/>
                    <a:pt x="5378" y="2931"/>
                    <a:pt x="5324" y="2985"/>
                  </a:cubicBezTo>
                  <a:cubicBezTo>
                    <a:pt x="5270" y="2985"/>
                    <a:pt x="5190" y="3039"/>
                    <a:pt x="5136" y="3039"/>
                  </a:cubicBezTo>
                  <a:lnTo>
                    <a:pt x="5055" y="3066"/>
                  </a:lnTo>
                  <a:lnTo>
                    <a:pt x="5163" y="3012"/>
                  </a:lnTo>
                  <a:cubicBezTo>
                    <a:pt x="5243" y="2985"/>
                    <a:pt x="5324" y="2931"/>
                    <a:pt x="5351" y="2931"/>
                  </a:cubicBezTo>
                  <a:close/>
                  <a:moveTo>
                    <a:pt x="7491" y="2857"/>
                  </a:moveTo>
                  <a:cubicBezTo>
                    <a:pt x="7495" y="2857"/>
                    <a:pt x="7488" y="2864"/>
                    <a:pt x="7475" y="2878"/>
                  </a:cubicBezTo>
                  <a:cubicBezTo>
                    <a:pt x="7448" y="2931"/>
                    <a:pt x="7152" y="3066"/>
                    <a:pt x="7125" y="3066"/>
                  </a:cubicBezTo>
                  <a:cubicBezTo>
                    <a:pt x="7098" y="3039"/>
                    <a:pt x="7125" y="3012"/>
                    <a:pt x="7179" y="2985"/>
                  </a:cubicBezTo>
                  <a:cubicBezTo>
                    <a:pt x="7197" y="2985"/>
                    <a:pt x="7215" y="2973"/>
                    <a:pt x="7225" y="2973"/>
                  </a:cubicBezTo>
                  <a:cubicBezTo>
                    <a:pt x="7230" y="2973"/>
                    <a:pt x="7233" y="2976"/>
                    <a:pt x="7233" y="2985"/>
                  </a:cubicBezTo>
                  <a:cubicBezTo>
                    <a:pt x="7260" y="2985"/>
                    <a:pt x="7286" y="2985"/>
                    <a:pt x="7340" y="2931"/>
                  </a:cubicBezTo>
                  <a:cubicBezTo>
                    <a:pt x="7367" y="2904"/>
                    <a:pt x="7421" y="2878"/>
                    <a:pt x="7448" y="2878"/>
                  </a:cubicBezTo>
                  <a:cubicBezTo>
                    <a:pt x="7475" y="2864"/>
                    <a:pt x="7488" y="2857"/>
                    <a:pt x="7491" y="2857"/>
                  </a:cubicBezTo>
                  <a:close/>
                  <a:moveTo>
                    <a:pt x="5915" y="3093"/>
                  </a:moveTo>
                  <a:cubicBezTo>
                    <a:pt x="5915" y="3093"/>
                    <a:pt x="5915" y="3093"/>
                    <a:pt x="5915" y="3120"/>
                  </a:cubicBezTo>
                  <a:lnTo>
                    <a:pt x="5889" y="3120"/>
                  </a:lnTo>
                  <a:cubicBezTo>
                    <a:pt x="5889" y="3120"/>
                    <a:pt x="5889" y="3093"/>
                    <a:pt x="5915" y="3093"/>
                  </a:cubicBezTo>
                  <a:close/>
                  <a:moveTo>
                    <a:pt x="7016" y="2911"/>
                  </a:moveTo>
                  <a:cubicBezTo>
                    <a:pt x="7041" y="2911"/>
                    <a:pt x="7018" y="2947"/>
                    <a:pt x="6937" y="3012"/>
                  </a:cubicBezTo>
                  <a:cubicBezTo>
                    <a:pt x="6856" y="3093"/>
                    <a:pt x="6803" y="3093"/>
                    <a:pt x="6695" y="3120"/>
                  </a:cubicBezTo>
                  <a:cubicBezTo>
                    <a:pt x="6641" y="3120"/>
                    <a:pt x="6749" y="3039"/>
                    <a:pt x="6910" y="2958"/>
                  </a:cubicBezTo>
                  <a:cubicBezTo>
                    <a:pt x="6963" y="2926"/>
                    <a:pt x="6999" y="2911"/>
                    <a:pt x="7016" y="2911"/>
                  </a:cubicBezTo>
                  <a:close/>
                  <a:moveTo>
                    <a:pt x="5215" y="3148"/>
                  </a:moveTo>
                  <a:cubicBezTo>
                    <a:pt x="5206" y="3156"/>
                    <a:pt x="5197" y="3162"/>
                    <a:pt x="5190" y="3166"/>
                  </a:cubicBezTo>
                  <a:lnTo>
                    <a:pt x="5190" y="3166"/>
                  </a:lnTo>
                  <a:cubicBezTo>
                    <a:pt x="5193" y="3154"/>
                    <a:pt x="5203" y="3150"/>
                    <a:pt x="5215" y="3148"/>
                  </a:cubicBezTo>
                  <a:close/>
                  <a:moveTo>
                    <a:pt x="5673" y="3120"/>
                  </a:moveTo>
                  <a:cubicBezTo>
                    <a:pt x="5700" y="3120"/>
                    <a:pt x="5700" y="3120"/>
                    <a:pt x="5673" y="3146"/>
                  </a:cubicBezTo>
                  <a:cubicBezTo>
                    <a:pt x="5673" y="3146"/>
                    <a:pt x="5620" y="3146"/>
                    <a:pt x="5593" y="3173"/>
                  </a:cubicBezTo>
                  <a:lnTo>
                    <a:pt x="5539" y="3173"/>
                  </a:lnTo>
                  <a:lnTo>
                    <a:pt x="5593" y="3146"/>
                  </a:lnTo>
                  <a:cubicBezTo>
                    <a:pt x="5620" y="3120"/>
                    <a:pt x="5673" y="3120"/>
                    <a:pt x="5673" y="3120"/>
                  </a:cubicBezTo>
                  <a:close/>
                  <a:moveTo>
                    <a:pt x="6292" y="3120"/>
                  </a:moveTo>
                  <a:cubicBezTo>
                    <a:pt x="6319" y="3120"/>
                    <a:pt x="6319" y="3146"/>
                    <a:pt x="6265" y="3173"/>
                  </a:cubicBezTo>
                  <a:cubicBezTo>
                    <a:pt x="6225" y="3187"/>
                    <a:pt x="6198" y="3193"/>
                    <a:pt x="6184" y="3193"/>
                  </a:cubicBezTo>
                  <a:cubicBezTo>
                    <a:pt x="6171" y="3193"/>
                    <a:pt x="6171" y="3187"/>
                    <a:pt x="6184" y="3173"/>
                  </a:cubicBezTo>
                  <a:cubicBezTo>
                    <a:pt x="6238" y="3173"/>
                    <a:pt x="6265" y="3146"/>
                    <a:pt x="6292" y="3120"/>
                  </a:cubicBezTo>
                  <a:close/>
                  <a:moveTo>
                    <a:pt x="5109" y="3173"/>
                  </a:moveTo>
                  <a:cubicBezTo>
                    <a:pt x="5133" y="3173"/>
                    <a:pt x="5114" y="3195"/>
                    <a:pt x="5070" y="3199"/>
                  </a:cubicBezTo>
                  <a:lnTo>
                    <a:pt x="5070" y="3199"/>
                  </a:lnTo>
                  <a:cubicBezTo>
                    <a:pt x="5083" y="3193"/>
                    <a:pt x="5096" y="3186"/>
                    <a:pt x="5109" y="3173"/>
                  </a:cubicBezTo>
                  <a:close/>
                  <a:moveTo>
                    <a:pt x="6829" y="3146"/>
                  </a:moveTo>
                  <a:cubicBezTo>
                    <a:pt x="6856" y="3146"/>
                    <a:pt x="6856" y="3146"/>
                    <a:pt x="6829" y="3173"/>
                  </a:cubicBezTo>
                  <a:cubicBezTo>
                    <a:pt x="6803" y="3200"/>
                    <a:pt x="6776" y="3200"/>
                    <a:pt x="6749" y="3200"/>
                  </a:cubicBezTo>
                  <a:cubicBezTo>
                    <a:pt x="6740" y="3209"/>
                    <a:pt x="6734" y="3212"/>
                    <a:pt x="6731" y="3212"/>
                  </a:cubicBezTo>
                  <a:cubicBezTo>
                    <a:pt x="6725" y="3212"/>
                    <a:pt x="6731" y="3200"/>
                    <a:pt x="6749" y="3200"/>
                  </a:cubicBezTo>
                  <a:cubicBezTo>
                    <a:pt x="6776" y="3173"/>
                    <a:pt x="6803" y="3146"/>
                    <a:pt x="6829" y="3146"/>
                  </a:cubicBezTo>
                  <a:close/>
                  <a:moveTo>
                    <a:pt x="6735" y="3153"/>
                  </a:moveTo>
                  <a:cubicBezTo>
                    <a:pt x="6742" y="3153"/>
                    <a:pt x="6735" y="3160"/>
                    <a:pt x="6722" y="3173"/>
                  </a:cubicBezTo>
                  <a:cubicBezTo>
                    <a:pt x="6722" y="3173"/>
                    <a:pt x="6695" y="3200"/>
                    <a:pt x="6722" y="3200"/>
                  </a:cubicBezTo>
                  <a:cubicBezTo>
                    <a:pt x="6722" y="3227"/>
                    <a:pt x="6722" y="3227"/>
                    <a:pt x="6722" y="3227"/>
                  </a:cubicBezTo>
                  <a:lnTo>
                    <a:pt x="6588" y="3227"/>
                  </a:lnTo>
                  <a:cubicBezTo>
                    <a:pt x="6547" y="3240"/>
                    <a:pt x="6527" y="3247"/>
                    <a:pt x="6524" y="3247"/>
                  </a:cubicBezTo>
                  <a:cubicBezTo>
                    <a:pt x="6520" y="3247"/>
                    <a:pt x="6534" y="3240"/>
                    <a:pt x="6561" y="3227"/>
                  </a:cubicBezTo>
                  <a:cubicBezTo>
                    <a:pt x="6561" y="3200"/>
                    <a:pt x="6641" y="3173"/>
                    <a:pt x="6668" y="3173"/>
                  </a:cubicBezTo>
                  <a:cubicBezTo>
                    <a:pt x="6708" y="3160"/>
                    <a:pt x="6729" y="3153"/>
                    <a:pt x="6735" y="3153"/>
                  </a:cubicBezTo>
                  <a:close/>
                  <a:moveTo>
                    <a:pt x="5512" y="3120"/>
                  </a:moveTo>
                  <a:cubicBezTo>
                    <a:pt x="5566" y="3120"/>
                    <a:pt x="5566" y="3120"/>
                    <a:pt x="5458" y="3173"/>
                  </a:cubicBezTo>
                  <a:cubicBezTo>
                    <a:pt x="5324" y="3254"/>
                    <a:pt x="5297" y="3254"/>
                    <a:pt x="5190" y="3281"/>
                  </a:cubicBezTo>
                  <a:cubicBezTo>
                    <a:pt x="5212" y="3270"/>
                    <a:pt x="5246" y="3252"/>
                    <a:pt x="5297" y="3227"/>
                  </a:cubicBezTo>
                  <a:cubicBezTo>
                    <a:pt x="5405" y="3146"/>
                    <a:pt x="5458" y="3120"/>
                    <a:pt x="5512" y="3120"/>
                  </a:cubicBezTo>
                  <a:close/>
                  <a:moveTo>
                    <a:pt x="6722" y="3281"/>
                  </a:moveTo>
                  <a:cubicBezTo>
                    <a:pt x="6722" y="3281"/>
                    <a:pt x="6668" y="3308"/>
                    <a:pt x="6588" y="3308"/>
                  </a:cubicBezTo>
                  <a:lnTo>
                    <a:pt x="6480" y="3308"/>
                  </a:lnTo>
                  <a:cubicBezTo>
                    <a:pt x="6480" y="3308"/>
                    <a:pt x="6534" y="3308"/>
                    <a:pt x="6614" y="3281"/>
                  </a:cubicBezTo>
                  <a:close/>
                  <a:moveTo>
                    <a:pt x="6157" y="3146"/>
                  </a:moveTo>
                  <a:cubicBezTo>
                    <a:pt x="6184" y="3146"/>
                    <a:pt x="6130" y="3173"/>
                    <a:pt x="6023" y="3200"/>
                  </a:cubicBezTo>
                  <a:cubicBezTo>
                    <a:pt x="5877" y="3263"/>
                    <a:pt x="5651" y="3325"/>
                    <a:pt x="5581" y="3325"/>
                  </a:cubicBezTo>
                  <a:cubicBezTo>
                    <a:pt x="5561" y="3325"/>
                    <a:pt x="5554" y="3320"/>
                    <a:pt x="5566" y="3308"/>
                  </a:cubicBezTo>
                  <a:cubicBezTo>
                    <a:pt x="5593" y="3281"/>
                    <a:pt x="5647" y="3254"/>
                    <a:pt x="5673" y="3254"/>
                  </a:cubicBezTo>
                  <a:cubicBezTo>
                    <a:pt x="5700" y="3240"/>
                    <a:pt x="5714" y="3234"/>
                    <a:pt x="5717" y="3234"/>
                  </a:cubicBezTo>
                  <a:cubicBezTo>
                    <a:pt x="5720" y="3234"/>
                    <a:pt x="5714" y="3240"/>
                    <a:pt x="5700" y="3254"/>
                  </a:cubicBezTo>
                  <a:cubicBezTo>
                    <a:pt x="5700" y="3265"/>
                    <a:pt x="5700" y="3272"/>
                    <a:pt x="5706" y="3272"/>
                  </a:cubicBezTo>
                  <a:cubicBezTo>
                    <a:pt x="5714" y="3272"/>
                    <a:pt x="5734" y="3259"/>
                    <a:pt x="5781" y="3227"/>
                  </a:cubicBezTo>
                  <a:cubicBezTo>
                    <a:pt x="5840" y="3188"/>
                    <a:pt x="5928" y="3163"/>
                    <a:pt x="5971" y="3163"/>
                  </a:cubicBezTo>
                  <a:cubicBezTo>
                    <a:pt x="5986" y="3163"/>
                    <a:pt x="5996" y="3166"/>
                    <a:pt x="5996" y="3173"/>
                  </a:cubicBezTo>
                  <a:cubicBezTo>
                    <a:pt x="5996" y="3182"/>
                    <a:pt x="5999" y="3185"/>
                    <a:pt x="6004" y="3185"/>
                  </a:cubicBezTo>
                  <a:cubicBezTo>
                    <a:pt x="6014" y="3185"/>
                    <a:pt x="6032" y="3173"/>
                    <a:pt x="6050" y="3173"/>
                  </a:cubicBezTo>
                  <a:cubicBezTo>
                    <a:pt x="6104" y="3146"/>
                    <a:pt x="6130" y="3146"/>
                    <a:pt x="6157" y="3146"/>
                  </a:cubicBezTo>
                  <a:close/>
                  <a:moveTo>
                    <a:pt x="5862" y="3308"/>
                  </a:moveTo>
                  <a:cubicBezTo>
                    <a:pt x="5889" y="3308"/>
                    <a:pt x="5889" y="3308"/>
                    <a:pt x="5862" y="3335"/>
                  </a:cubicBezTo>
                  <a:lnTo>
                    <a:pt x="5835" y="3335"/>
                  </a:lnTo>
                  <a:cubicBezTo>
                    <a:pt x="5862" y="3335"/>
                    <a:pt x="5862" y="3308"/>
                    <a:pt x="5862" y="3308"/>
                  </a:cubicBezTo>
                  <a:close/>
                  <a:moveTo>
                    <a:pt x="5593" y="3361"/>
                  </a:moveTo>
                  <a:cubicBezTo>
                    <a:pt x="5566" y="3388"/>
                    <a:pt x="5190" y="3415"/>
                    <a:pt x="5190" y="3415"/>
                  </a:cubicBezTo>
                  <a:cubicBezTo>
                    <a:pt x="5190" y="3415"/>
                    <a:pt x="5243" y="3388"/>
                    <a:pt x="5270" y="3388"/>
                  </a:cubicBezTo>
                  <a:cubicBezTo>
                    <a:pt x="5324" y="3361"/>
                    <a:pt x="5351" y="3361"/>
                    <a:pt x="5351" y="3361"/>
                  </a:cubicBezTo>
                  <a:cubicBezTo>
                    <a:pt x="5351" y="3375"/>
                    <a:pt x="5364" y="3382"/>
                    <a:pt x="5388" y="3382"/>
                  </a:cubicBezTo>
                  <a:cubicBezTo>
                    <a:pt x="5411" y="3382"/>
                    <a:pt x="5445" y="3375"/>
                    <a:pt x="5485" y="3361"/>
                  </a:cubicBezTo>
                  <a:close/>
                  <a:moveTo>
                    <a:pt x="5512" y="2934"/>
                  </a:moveTo>
                  <a:cubicBezTo>
                    <a:pt x="5505" y="2962"/>
                    <a:pt x="5399" y="3015"/>
                    <a:pt x="5243" y="3093"/>
                  </a:cubicBezTo>
                  <a:cubicBezTo>
                    <a:pt x="5055" y="3173"/>
                    <a:pt x="4948" y="3227"/>
                    <a:pt x="4948" y="3227"/>
                  </a:cubicBezTo>
                  <a:cubicBezTo>
                    <a:pt x="4948" y="3254"/>
                    <a:pt x="4921" y="3254"/>
                    <a:pt x="4813" y="3308"/>
                  </a:cubicBezTo>
                  <a:cubicBezTo>
                    <a:pt x="4652" y="3361"/>
                    <a:pt x="4598" y="3361"/>
                    <a:pt x="4625" y="3388"/>
                  </a:cubicBezTo>
                  <a:cubicBezTo>
                    <a:pt x="4625" y="3388"/>
                    <a:pt x="4921" y="3308"/>
                    <a:pt x="5216" y="3200"/>
                  </a:cubicBezTo>
                  <a:lnTo>
                    <a:pt x="5216" y="3200"/>
                  </a:lnTo>
                  <a:cubicBezTo>
                    <a:pt x="5136" y="3254"/>
                    <a:pt x="5082" y="3281"/>
                    <a:pt x="5082" y="3281"/>
                  </a:cubicBezTo>
                  <a:cubicBezTo>
                    <a:pt x="5082" y="3308"/>
                    <a:pt x="5055" y="3308"/>
                    <a:pt x="4974" y="3335"/>
                  </a:cubicBezTo>
                  <a:cubicBezTo>
                    <a:pt x="4840" y="3361"/>
                    <a:pt x="4786" y="3388"/>
                    <a:pt x="4840" y="3388"/>
                  </a:cubicBezTo>
                  <a:cubicBezTo>
                    <a:pt x="4840" y="3388"/>
                    <a:pt x="4921" y="3388"/>
                    <a:pt x="5001" y="3361"/>
                  </a:cubicBezTo>
                  <a:cubicBezTo>
                    <a:pt x="5077" y="3342"/>
                    <a:pt x="5140" y="3323"/>
                    <a:pt x="5170" y="3323"/>
                  </a:cubicBezTo>
                  <a:cubicBezTo>
                    <a:pt x="5183" y="3323"/>
                    <a:pt x="5190" y="3327"/>
                    <a:pt x="5190" y="3335"/>
                  </a:cubicBezTo>
                  <a:cubicBezTo>
                    <a:pt x="5190" y="3335"/>
                    <a:pt x="5270" y="3308"/>
                    <a:pt x="5351" y="3281"/>
                  </a:cubicBezTo>
                  <a:cubicBezTo>
                    <a:pt x="5431" y="3254"/>
                    <a:pt x="5512" y="3227"/>
                    <a:pt x="5539" y="3200"/>
                  </a:cubicBezTo>
                  <a:cubicBezTo>
                    <a:pt x="5647" y="3200"/>
                    <a:pt x="5405" y="3281"/>
                    <a:pt x="5216" y="3361"/>
                  </a:cubicBezTo>
                  <a:cubicBezTo>
                    <a:pt x="5082" y="3388"/>
                    <a:pt x="5028" y="3415"/>
                    <a:pt x="4840" y="3415"/>
                  </a:cubicBezTo>
                  <a:lnTo>
                    <a:pt x="4491" y="3415"/>
                  </a:lnTo>
                  <a:cubicBezTo>
                    <a:pt x="4383" y="3442"/>
                    <a:pt x="4275" y="3442"/>
                    <a:pt x="4249" y="3442"/>
                  </a:cubicBezTo>
                  <a:cubicBezTo>
                    <a:pt x="4195" y="3442"/>
                    <a:pt x="4114" y="3442"/>
                    <a:pt x="4060" y="3469"/>
                  </a:cubicBezTo>
                  <a:lnTo>
                    <a:pt x="3953" y="3469"/>
                  </a:lnTo>
                  <a:lnTo>
                    <a:pt x="4195" y="3361"/>
                  </a:lnTo>
                  <a:cubicBezTo>
                    <a:pt x="4329" y="3308"/>
                    <a:pt x="4517" y="3227"/>
                    <a:pt x="4625" y="3173"/>
                  </a:cubicBezTo>
                  <a:cubicBezTo>
                    <a:pt x="4704" y="3134"/>
                    <a:pt x="4768" y="3109"/>
                    <a:pt x="4797" y="3109"/>
                  </a:cubicBezTo>
                  <a:cubicBezTo>
                    <a:pt x="4807" y="3109"/>
                    <a:pt x="4813" y="3112"/>
                    <a:pt x="4813" y="3120"/>
                  </a:cubicBezTo>
                  <a:cubicBezTo>
                    <a:pt x="4813" y="3120"/>
                    <a:pt x="4840" y="3120"/>
                    <a:pt x="4867" y="3093"/>
                  </a:cubicBezTo>
                  <a:lnTo>
                    <a:pt x="4894" y="3093"/>
                  </a:lnTo>
                  <a:cubicBezTo>
                    <a:pt x="4921" y="3093"/>
                    <a:pt x="4894" y="3120"/>
                    <a:pt x="4894" y="3120"/>
                  </a:cubicBezTo>
                  <a:cubicBezTo>
                    <a:pt x="4894" y="3120"/>
                    <a:pt x="4867" y="3146"/>
                    <a:pt x="4867" y="3173"/>
                  </a:cubicBezTo>
                  <a:cubicBezTo>
                    <a:pt x="4867" y="3200"/>
                    <a:pt x="4867" y="3200"/>
                    <a:pt x="4894" y="3200"/>
                  </a:cubicBezTo>
                  <a:cubicBezTo>
                    <a:pt x="4921" y="3200"/>
                    <a:pt x="5001" y="3173"/>
                    <a:pt x="5055" y="3146"/>
                  </a:cubicBezTo>
                  <a:cubicBezTo>
                    <a:pt x="5203" y="3073"/>
                    <a:pt x="5486" y="2954"/>
                    <a:pt x="5512" y="2934"/>
                  </a:cubicBezTo>
                  <a:close/>
                  <a:moveTo>
                    <a:pt x="7878" y="2851"/>
                  </a:moveTo>
                  <a:lnTo>
                    <a:pt x="7824" y="2904"/>
                  </a:lnTo>
                  <a:cubicBezTo>
                    <a:pt x="7797" y="2958"/>
                    <a:pt x="7744" y="2985"/>
                    <a:pt x="7528" y="3093"/>
                  </a:cubicBezTo>
                  <a:cubicBezTo>
                    <a:pt x="7394" y="3146"/>
                    <a:pt x="7206" y="3254"/>
                    <a:pt x="7098" y="3308"/>
                  </a:cubicBezTo>
                  <a:cubicBezTo>
                    <a:pt x="6935" y="3401"/>
                    <a:pt x="6771" y="3474"/>
                    <a:pt x="6714" y="3474"/>
                  </a:cubicBezTo>
                  <a:cubicBezTo>
                    <a:pt x="6705" y="3474"/>
                    <a:pt x="6699" y="3473"/>
                    <a:pt x="6695" y="3469"/>
                  </a:cubicBezTo>
                  <a:cubicBezTo>
                    <a:pt x="6695" y="3469"/>
                    <a:pt x="6695" y="3469"/>
                    <a:pt x="6695" y="3442"/>
                  </a:cubicBezTo>
                  <a:cubicBezTo>
                    <a:pt x="6695" y="3415"/>
                    <a:pt x="6722" y="3388"/>
                    <a:pt x="6722" y="3361"/>
                  </a:cubicBezTo>
                  <a:lnTo>
                    <a:pt x="6749" y="3308"/>
                  </a:lnTo>
                  <a:lnTo>
                    <a:pt x="6964" y="3281"/>
                  </a:lnTo>
                  <a:cubicBezTo>
                    <a:pt x="7152" y="3254"/>
                    <a:pt x="7206" y="3254"/>
                    <a:pt x="7152" y="3227"/>
                  </a:cubicBezTo>
                  <a:lnTo>
                    <a:pt x="7152" y="3227"/>
                  </a:lnTo>
                  <a:cubicBezTo>
                    <a:pt x="7152" y="3227"/>
                    <a:pt x="7071" y="3227"/>
                    <a:pt x="6991" y="3254"/>
                  </a:cubicBezTo>
                  <a:cubicBezTo>
                    <a:pt x="6910" y="3267"/>
                    <a:pt x="6856" y="3274"/>
                    <a:pt x="6826" y="3274"/>
                  </a:cubicBezTo>
                  <a:cubicBezTo>
                    <a:pt x="6796" y="3274"/>
                    <a:pt x="6789" y="3267"/>
                    <a:pt x="6803" y="3254"/>
                  </a:cubicBezTo>
                  <a:cubicBezTo>
                    <a:pt x="6803" y="3254"/>
                    <a:pt x="6883" y="3227"/>
                    <a:pt x="6991" y="3227"/>
                  </a:cubicBezTo>
                  <a:cubicBezTo>
                    <a:pt x="7152" y="3173"/>
                    <a:pt x="7179" y="3173"/>
                    <a:pt x="7152" y="3146"/>
                  </a:cubicBezTo>
                  <a:cubicBezTo>
                    <a:pt x="7125" y="3146"/>
                    <a:pt x="7071" y="3146"/>
                    <a:pt x="7018" y="3173"/>
                  </a:cubicBezTo>
                  <a:cubicBezTo>
                    <a:pt x="6951" y="3184"/>
                    <a:pt x="6907" y="3191"/>
                    <a:pt x="6883" y="3191"/>
                  </a:cubicBezTo>
                  <a:cubicBezTo>
                    <a:pt x="6848" y="3191"/>
                    <a:pt x="6852" y="3178"/>
                    <a:pt x="6883" y="3146"/>
                  </a:cubicBezTo>
                  <a:cubicBezTo>
                    <a:pt x="6910" y="3120"/>
                    <a:pt x="6937" y="3120"/>
                    <a:pt x="6991" y="3093"/>
                  </a:cubicBezTo>
                  <a:cubicBezTo>
                    <a:pt x="7045" y="3093"/>
                    <a:pt x="7045" y="3093"/>
                    <a:pt x="7018" y="3120"/>
                  </a:cubicBezTo>
                  <a:cubicBezTo>
                    <a:pt x="6991" y="3120"/>
                    <a:pt x="6964" y="3146"/>
                    <a:pt x="6991" y="3146"/>
                  </a:cubicBezTo>
                  <a:cubicBezTo>
                    <a:pt x="6991" y="3146"/>
                    <a:pt x="7071" y="3120"/>
                    <a:pt x="7152" y="3093"/>
                  </a:cubicBezTo>
                  <a:cubicBezTo>
                    <a:pt x="7233" y="3052"/>
                    <a:pt x="7293" y="3032"/>
                    <a:pt x="7317" y="3032"/>
                  </a:cubicBezTo>
                  <a:cubicBezTo>
                    <a:pt x="7340" y="3032"/>
                    <a:pt x="7327" y="3052"/>
                    <a:pt x="7260" y="3093"/>
                  </a:cubicBezTo>
                  <a:cubicBezTo>
                    <a:pt x="7233" y="3093"/>
                    <a:pt x="7206" y="3120"/>
                    <a:pt x="7206" y="3120"/>
                  </a:cubicBezTo>
                  <a:cubicBezTo>
                    <a:pt x="7206" y="3127"/>
                    <a:pt x="7210" y="3130"/>
                    <a:pt x="7217" y="3130"/>
                  </a:cubicBezTo>
                  <a:cubicBezTo>
                    <a:pt x="7237" y="3130"/>
                    <a:pt x="7281" y="3105"/>
                    <a:pt x="7340" y="3066"/>
                  </a:cubicBezTo>
                  <a:cubicBezTo>
                    <a:pt x="7416" y="3047"/>
                    <a:pt x="7452" y="3028"/>
                    <a:pt x="7457" y="3028"/>
                  </a:cubicBezTo>
                  <a:lnTo>
                    <a:pt x="7457" y="3028"/>
                  </a:lnTo>
                  <a:cubicBezTo>
                    <a:pt x="7459" y="3028"/>
                    <a:pt x="7456" y="3031"/>
                    <a:pt x="7448" y="3039"/>
                  </a:cubicBezTo>
                  <a:cubicBezTo>
                    <a:pt x="7421" y="3066"/>
                    <a:pt x="7421" y="3093"/>
                    <a:pt x="7421" y="3093"/>
                  </a:cubicBezTo>
                  <a:cubicBezTo>
                    <a:pt x="7421" y="3100"/>
                    <a:pt x="7423" y="3103"/>
                    <a:pt x="7427" y="3103"/>
                  </a:cubicBezTo>
                  <a:cubicBezTo>
                    <a:pt x="7437" y="3103"/>
                    <a:pt x="7462" y="3078"/>
                    <a:pt x="7502" y="3039"/>
                  </a:cubicBezTo>
                  <a:cubicBezTo>
                    <a:pt x="7582" y="2985"/>
                    <a:pt x="7609" y="2958"/>
                    <a:pt x="7609" y="2958"/>
                  </a:cubicBezTo>
                  <a:cubicBezTo>
                    <a:pt x="7609" y="2966"/>
                    <a:pt x="7614" y="2969"/>
                    <a:pt x="7622" y="2969"/>
                  </a:cubicBezTo>
                  <a:cubicBezTo>
                    <a:pt x="7643" y="2969"/>
                    <a:pt x="7686" y="2950"/>
                    <a:pt x="7744" y="2931"/>
                  </a:cubicBezTo>
                  <a:lnTo>
                    <a:pt x="7878" y="2851"/>
                  </a:lnTo>
                  <a:close/>
                  <a:moveTo>
                    <a:pt x="5485" y="3469"/>
                  </a:moveTo>
                  <a:cubicBezTo>
                    <a:pt x="5539" y="3469"/>
                    <a:pt x="5512" y="3469"/>
                    <a:pt x="5405" y="3523"/>
                  </a:cubicBezTo>
                  <a:cubicBezTo>
                    <a:pt x="5326" y="3562"/>
                    <a:pt x="5290" y="3587"/>
                    <a:pt x="5288" y="3587"/>
                  </a:cubicBezTo>
                  <a:cubicBezTo>
                    <a:pt x="5287" y="3587"/>
                    <a:pt x="5290" y="3584"/>
                    <a:pt x="5297" y="3577"/>
                  </a:cubicBezTo>
                  <a:cubicBezTo>
                    <a:pt x="5324" y="3550"/>
                    <a:pt x="5351" y="3523"/>
                    <a:pt x="5378" y="3496"/>
                  </a:cubicBezTo>
                  <a:cubicBezTo>
                    <a:pt x="5405" y="3496"/>
                    <a:pt x="5458" y="3469"/>
                    <a:pt x="5485" y="3469"/>
                  </a:cubicBezTo>
                  <a:close/>
                  <a:moveTo>
                    <a:pt x="6438" y="3236"/>
                  </a:moveTo>
                  <a:cubicBezTo>
                    <a:pt x="6462" y="3236"/>
                    <a:pt x="6458" y="3249"/>
                    <a:pt x="6426" y="3281"/>
                  </a:cubicBezTo>
                  <a:cubicBezTo>
                    <a:pt x="6405" y="3281"/>
                    <a:pt x="6383" y="3315"/>
                    <a:pt x="6403" y="3315"/>
                  </a:cubicBezTo>
                  <a:cubicBezTo>
                    <a:pt x="6408" y="3315"/>
                    <a:pt x="6415" y="3313"/>
                    <a:pt x="6426" y="3308"/>
                  </a:cubicBezTo>
                  <a:cubicBezTo>
                    <a:pt x="6426" y="3308"/>
                    <a:pt x="6453" y="3308"/>
                    <a:pt x="6453" y="3335"/>
                  </a:cubicBezTo>
                  <a:lnTo>
                    <a:pt x="6588" y="3335"/>
                  </a:lnTo>
                  <a:cubicBezTo>
                    <a:pt x="6695" y="3335"/>
                    <a:pt x="6695" y="3335"/>
                    <a:pt x="6695" y="3361"/>
                  </a:cubicBezTo>
                  <a:cubicBezTo>
                    <a:pt x="6668" y="3361"/>
                    <a:pt x="6614" y="3415"/>
                    <a:pt x="6588" y="3442"/>
                  </a:cubicBezTo>
                  <a:cubicBezTo>
                    <a:pt x="6480" y="3496"/>
                    <a:pt x="6050" y="3818"/>
                    <a:pt x="5754" y="4087"/>
                  </a:cubicBezTo>
                  <a:cubicBezTo>
                    <a:pt x="5593" y="4231"/>
                    <a:pt x="5551" y="4267"/>
                    <a:pt x="5533" y="4267"/>
                  </a:cubicBezTo>
                  <a:cubicBezTo>
                    <a:pt x="5524" y="4267"/>
                    <a:pt x="5521" y="4258"/>
                    <a:pt x="5512" y="4249"/>
                  </a:cubicBezTo>
                  <a:cubicBezTo>
                    <a:pt x="5512" y="4222"/>
                    <a:pt x="5485" y="4222"/>
                    <a:pt x="5485" y="4222"/>
                  </a:cubicBezTo>
                  <a:cubicBezTo>
                    <a:pt x="5458" y="4222"/>
                    <a:pt x="5324" y="4329"/>
                    <a:pt x="5136" y="4464"/>
                  </a:cubicBezTo>
                  <a:cubicBezTo>
                    <a:pt x="4840" y="4679"/>
                    <a:pt x="4813" y="4706"/>
                    <a:pt x="4813" y="4706"/>
                  </a:cubicBezTo>
                  <a:cubicBezTo>
                    <a:pt x="4813" y="4679"/>
                    <a:pt x="4948" y="4544"/>
                    <a:pt x="5082" y="4383"/>
                  </a:cubicBezTo>
                  <a:cubicBezTo>
                    <a:pt x="5216" y="4222"/>
                    <a:pt x="5431" y="3980"/>
                    <a:pt x="5539" y="3845"/>
                  </a:cubicBezTo>
                  <a:cubicBezTo>
                    <a:pt x="5647" y="3711"/>
                    <a:pt x="5781" y="3577"/>
                    <a:pt x="5808" y="3523"/>
                  </a:cubicBezTo>
                  <a:cubicBezTo>
                    <a:pt x="5862" y="3442"/>
                    <a:pt x="5889" y="3415"/>
                    <a:pt x="5969" y="3388"/>
                  </a:cubicBezTo>
                  <a:lnTo>
                    <a:pt x="6050" y="3335"/>
                  </a:lnTo>
                  <a:lnTo>
                    <a:pt x="5969" y="3442"/>
                  </a:lnTo>
                  <a:cubicBezTo>
                    <a:pt x="5915" y="3469"/>
                    <a:pt x="5889" y="3523"/>
                    <a:pt x="5862" y="3550"/>
                  </a:cubicBezTo>
                  <a:cubicBezTo>
                    <a:pt x="5862" y="3550"/>
                    <a:pt x="5862" y="3577"/>
                    <a:pt x="5862" y="3577"/>
                  </a:cubicBezTo>
                  <a:cubicBezTo>
                    <a:pt x="5862" y="3577"/>
                    <a:pt x="5915" y="3523"/>
                    <a:pt x="5996" y="3469"/>
                  </a:cubicBezTo>
                  <a:cubicBezTo>
                    <a:pt x="6130" y="3335"/>
                    <a:pt x="6130" y="3308"/>
                    <a:pt x="6346" y="3254"/>
                  </a:cubicBezTo>
                  <a:cubicBezTo>
                    <a:pt x="6390" y="3243"/>
                    <a:pt x="6421" y="3236"/>
                    <a:pt x="6438" y="3236"/>
                  </a:cubicBezTo>
                  <a:close/>
                  <a:moveTo>
                    <a:pt x="5808" y="3469"/>
                  </a:moveTo>
                  <a:cubicBezTo>
                    <a:pt x="5808" y="3469"/>
                    <a:pt x="5808" y="3496"/>
                    <a:pt x="5781" y="3523"/>
                  </a:cubicBezTo>
                  <a:cubicBezTo>
                    <a:pt x="5593" y="3711"/>
                    <a:pt x="5243" y="4141"/>
                    <a:pt x="5001" y="4437"/>
                  </a:cubicBezTo>
                  <a:cubicBezTo>
                    <a:pt x="4706" y="4759"/>
                    <a:pt x="4679" y="4786"/>
                    <a:pt x="4652" y="4786"/>
                  </a:cubicBezTo>
                  <a:cubicBezTo>
                    <a:pt x="4643" y="4777"/>
                    <a:pt x="4634" y="4771"/>
                    <a:pt x="4621" y="4771"/>
                  </a:cubicBezTo>
                  <a:cubicBezTo>
                    <a:pt x="4595" y="4771"/>
                    <a:pt x="4553" y="4795"/>
                    <a:pt x="4464" y="4867"/>
                  </a:cubicBezTo>
                  <a:cubicBezTo>
                    <a:pt x="4302" y="4948"/>
                    <a:pt x="3926" y="5163"/>
                    <a:pt x="3818" y="5190"/>
                  </a:cubicBezTo>
                  <a:lnTo>
                    <a:pt x="3738" y="5216"/>
                  </a:lnTo>
                  <a:lnTo>
                    <a:pt x="3872" y="5109"/>
                  </a:lnTo>
                  <a:cubicBezTo>
                    <a:pt x="3926" y="5055"/>
                    <a:pt x="4060" y="4894"/>
                    <a:pt x="4168" y="4759"/>
                  </a:cubicBezTo>
                  <a:cubicBezTo>
                    <a:pt x="4275" y="4625"/>
                    <a:pt x="4410" y="4437"/>
                    <a:pt x="4491" y="4329"/>
                  </a:cubicBezTo>
                  <a:cubicBezTo>
                    <a:pt x="4544" y="4249"/>
                    <a:pt x="4652" y="4114"/>
                    <a:pt x="4679" y="4060"/>
                  </a:cubicBezTo>
                  <a:lnTo>
                    <a:pt x="4759" y="3926"/>
                  </a:lnTo>
                  <a:lnTo>
                    <a:pt x="5270" y="3711"/>
                  </a:lnTo>
                  <a:cubicBezTo>
                    <a:pt x="5539" y="3577"/>
                    <a:pt x="5781" y="3469"/>
                    <a:pt x="5808" y="3469"/>
                  </a:cubicBezTo>
                  <a:close/>
                  <a:moveTo>
                    <a:pt x="5270" y="3442"/>
                  </a:moveTo>
                  <a:cubicBezTo>
                    <a:pt x="5324" y="3442"/>
                    <a:pt x="5324" y="3442"/>
                    <a:pt x="5297" y="3469"/>
                  </a:cubicBezTo>
                  <a:cubicBezTo>
                    <a:pt x="5297" y="3469"/>
                    <a:pt x="5270" y="3496"/>
                    <a:pt x="5297" y="3496"/>
                  </a:cubicBezTo>
                  <a:cubicBezTo>
                    <a:pt x="5297" y="3550"/>
                    <a:pt x="5109" y="3657"/>
                    <a:pt x="4840" y="3792"/>
                  </a:cubicBezTo>
                  <a:cubicBezTo>
                    <a:pt x="4544" y="3926"/>
                    <a:pt x="4491" y="3953"/>
                    <a:pt x="4007" y="4007"/>
                  </a:cubicBezTo>
                  <a:cubicBezTo>
                    <a:pt x="3711" y="4060"/>
                    <a:pt x="3146" y="4195"/>
                    <a:pt x="3146" y="4222"/>
                  </a:cubicBezTo>
                  <a:cubicBezTo>
                    <a:pt x="3136" y="4242"/>
                    <a:pt x="3138" y="4251"/>
                    <a:pt x="3158" y="4251"/>
                  </a:cubicBezTo>
                  <a:cubicBezTo>
                    <a:pt x="3192" y="4251"/>
                    <a:pt x="3276" y="4228"/>
                    <a:pt x="3442" y="4195"/>
                  </a:cubicBezTo>
                  <a:cubicBezTo>
                    <a:pt x="3603" y="4141"/>
                    <a:pt x="3792" y="4087"/>
                    <a:pt x="3926" y="4087"/>
                  </a:cubicBezTo>
                  <a:cubicBezTo>
                    <a:pt x="4060" y="4060"/>
                    <a:pt x="4222" y="4034"/>
                    <a:pt x="4275" y="4034"/>
                  </a:cubicBezTo>
                  <a:lnTo>
                    <a:pt x="4383" y="4007"/>
                  </a:lnTo>
                  <a:lnTo>
                    <a:pt x="4383" y="4007"/>
                  </a:lnTo>
                  <a:lnTo>
                    <a:pt x="3980" y="4195"/>
                  </a:lnTo>
                  <a:cubicBezTo>
                    <a:pt x="3576" y="4383"/>
                    <a:pt x="3523" y="4410"/>
                    <a:pt x="3093" y="4491"/>
                  </a:cubicBezTo>
                  <a:cubicBezTo>
                    <a:pt x="2824" y="4544"/>
                    <a:pt x="2420" y="4652"/>
                    <a:pt x="2394" y="4679"/>
                  </a:cubicBezTo>
                  <a:cubicBezTo>
                    <a:pt x="2394" y="4686"/>
                    <a:pt x="2396" y="4689"/>
                    <a:pt x="2403" y="4689"/>
                  </a:cubicBezTo>
                  <a:cubicBezTo>
                    <a:pt x="2423" y="4689"/>
                    <a:pt x="2485" y="4664"/>
                    <a:pt x="2662" y="4625"/>
                  </a:cubicBezTo>
                  <a:cubicBezTo>
                    <a:pt x="2824" y="4598"/>
                    <a:pt x="3012" y="4544"/>
                    <a:pt x="3119" y="4544"/>
                  </a:cubicBezTo>
                  <a:lnTo>
                    <a:pt x="3308" y="4491"/>
                  </a:lnTo>
                  <a:lnTo>
                    <a:pt x="2985" y="4652"/>
                  </a:lnTo>
                  <a:cubicBezTo>
                    <a:pt x="2689" y="4759"/>
                    <a:pt x="2662" y="4786"/>
                    <a:pt x="2474" y="4840"/>
                  </a:cubicBezTo>
                  <a:cubicBezTo>
                    <a:pt x="2286" y="4867"/>
                    <a:pt x="2125" y="4921"/>
                    <a:pt x="1802" y="5028"/>
                  </a:cubicBezTo>
                  <a:cubicBezTo>
                    <a:pt x="1748" y="5055"/>
                    <a:pt x="1721" y="5082"/>
                    <a:pt x="1748" y="5082"/>
                  </a:cubicBezTo>
                  <a:cubicBezTo>
                    <a:pt x="1748" y="5082"/>
                    <a:pt x="1829" y="5055"/>
                    <a:pt x="1937" y="5028"/>
                  </a:cubicBezTo>
                  <a:cubicBezTo>
                    <a:pt x="2044" y="5001"/>
                    <a:pt x="2179" y="4948"/>
                    <a:pt x="2232" y="4948"/>
                  </a:cubicBezTo>
                  <a:cubicBezTo>
                    <a:pt x="1910" y="5082"/>
                    <a:pt x="1533" y="5243"/>
                    <a:pt x="1345" y="5351"/>
                  </a:cubicBezTo>
                  <a:cubicBezTo>
                    <a:pt x="1211" y="5405"/>
                    <a:pt x="1130" y="5432"/>
                    <a:pt x="1130" y="5432"/>
                  </a:cubicBezTo>
                  <a:cubicBezTo>
                    <a:pt x="1157" y="5405"/>
                    <a:pt x="1238" y="5324"/>
                    <a:pt x="1345" y="5270"/>
                  </a:cubicBezTo>
                  <a:cubicBezTo>
                    <a:pt x="1426" y="5190"/>
                    <a:pt x="1587" y="5109"/>
                    <a:pt x="1668" y="5028"/>
                  </a:cubicBezTo>
                  <a:cubicBezTo>
                    <a:pt x="1748" y="4974"/>
                    <a:pt x="1883" y="4894"/>
                    <a:pt x="2017" y="4813"/>
                  </a:cubicBezTo>
                  <a:cubicBezTo>
                    <a:pt x="2205" y="4733"/>
                    <a:pt x="2205" y="4733"/>
                    <a:pt x="2205" y="4679"/>
                  </a:cubicBezTo>
                  <a:cubicBezTo>
                    <a:pt x="2179" y="4652"/>
                    <a:pt x="2232" y="4625"/>
                    <a:pt x="2582" y="4437"/>
                  </a:cubicBezTo>
                  <a:cubicBezTo>
                    <a:pt x="2743" y="4383"/>
                    <a:pt x="2878" y="4302"/>
                    <a:pt x="2904" y="4276"/>
                  </a:cubicBezTo>
                  <a:cubicBezTo>
                    <a:pt x="2904" y="4276"/>
                    <a:pt x="2904" y="4249"/>
                    <a:pt x="2878" y="4249"/>
                  </a:cubicBezTo>
                  <a:cubicBezTo>
                    <a:pt x="2878" y="4222"/>
                    <a:pt x="2878" y="4222"/>
                    <a:pt x="3146" y="4087"/>
                  </a:cubicBezTo>
                  <a:cubicBezTo>
                    <a:pt x="3415" y="3953"/>
                    <a:pt x="3765" y="3738"/>
                    <a:pt x="3818" y="3657"/>
                  </a:cubicBezTo>
                  <a:cubicBezTo>
                    <a:pt x="3845" y="3630"/>
                    <a:pt x="3845" y="3603"/>
                    <a:pt x="3845" y="3603"/>
                  </a:cubicBezTo>
                  <a:cubicBezTo>
                    <a:pt x="3818" y="3550"/>
                    <a:pt x="3818" y="3523"/>
                    <a:pt x="3872" y="3523"/>
                  </a:cubicBezTo>
                  <a:lnTo>
                    <a:pt x="3953" y="3523"/>
                  </a:lnTo>
                  <a:cubicBezTo>
                    <a:pt x="3980" y="3523"/>
                    <a:pt x="4060" y="3496"/>
                    <a:pt x="4114" y="3496"/>
                  </a:cubicBezTo>
                  <a:cubicBezTo>
                    <a:pt x="4146" y="3488"/>
                    <a:pt x="4173" y="3485"/>
                    <a:pt x="4193" y="3485"/>
                  </a:cubicBezTo>
                  <a:cubicBezTo>
                    <a:pt x="4242" y="3485"/>
                    <a:pt x="4252" y="3504"/>
                    <a:pt x="4195" y="3523"/>
                  </a:cubicBezTo>
                  <a:cubicBezTo>
                    <a:pt x="4168" y="3523"/>
                    <a:pt x="4168" y="3550"/>
                    <a:pt x="4168" y="3550"/>
                  </a:cubicBezTo>
                  <a:cubicBezTo>
                    <a:pt x="4168" y="3550"/>
                    <a:pt x="4195" y="3550"/>
                    <a:pt x="4249" y="3523"/>
                  </a:cubicBezTo>
                  <a:cubicBezTo>
                    <a:pt x="4275" y="3496"/>
                    <a:pt x="4302" y="3469"/>
                    <a:pt x="4302" y="3469"/>
                  </a:cubicBezTo>
                  <a:cubicBezTo>
                    <a:pt x="4316" y="3456"/>
                    <a:pt x="4417" y="3449"/>
                    <a:pt x="4514" y="3449"/>
                  </a:cubicBezTo>
                  <a:cubicBezTo>
                    <a:pt x="4612" y="3449"/>
                    <a:pt x="4706" y="3456"/>
                    <a:pt x="4706" y="3469"/>
                  </a:cubicBezTo>
                  <a:cubicBezTo>
                    <a:pt x="4706" y="3469"/>
                    <a:pt x="4652" y="3523"/>
                    <a:pt x="4571" y="3577"/>
                  </a:cubicBezTo>
                  <a:cubicBezTo>
                    <a:pt x="4517" y="3630"/>
                    <a:pt x="4464" y="3657"/>
                    <a:pt x="4464" y="3657"/>
                  </a:cubicBezTo>
                  <a:cubicBezTo>
                    <a:pt x="4464" y="3664"/>
                    <a:pt x="4467" y="3667"/>
                    <a:pt x="4474" y="3667"/>
                  </a:cubicBezTo>
                  <a:cubicBezTo>
                    <a:pt x="4494" y="3667"/>
                    <a:pt x="4544" y="3637"/>
                    <a:pt x="4625" y="3577"/>
                  </a:cubicBezTo>
                  <a:cubicBezTo>
                    <a:pt x="4706" y="3523"/>
                    <a:pt x="4733" y="3469"/>
                    <a:pt x="4733" y="3469"/>
                  </a:cubicBezTo>
                  <a:cubicBezTo>
                    <a:pt x="4733" y="3469"/>
                    <a:pt x="4813" y="3442"/>
                    <a:pt x="4867" y="3442"/>
                  </a:cubicBezTo>
                  <a:lnTo>
                    <a:pt x="5190" y="3442"/>
                  </a:lnTo>
                  <a:cubicBezTo>
                    <a:pt x="5190" y="3442"/>
                    <a:pt x="5082" y="3523"/>
                    <a:pt x="4974" y="3603"/>
                  </a:cubicBezTo>
                  <a:cubicBezTo>
                    <a:pt x="4786" y="3711"/>
                    <a:pt x="4759" y="3765"/>
                    <a:pt x="4786" y="3765"/>
                  </a:cubicBezTo>
                  <a:cubicBezTo>
                    <a:pt x="4786" y="3765"/>
                    <a:pt x="5216" y="3469"/>
                    <a:pt x="5216" y="3469"/>
                  </a:cubicBezTo>
                  <a:cubicBezTo>
                    <a:pt x="5216" y="3442"/>
                    <a:pt x="5243" y="3442"/>
                    <a:pt x="5270" y="3442"/>
                  </a:cubicBezTo>
                  <a:close/>
                  <a:moveTo>
                    <a:pt x="4706" y="3980"/>
                  </a:moveTo>
                  <a:lnTo>
                    <a:pt x="4652" y="4060"/>
                  </a:lnTo>
                  <a:cubicBezTo>
                    <a:pt x="4598" y="4087"/>
                    <a:pt x="4544" y="4195"/>
                    <a:pt x="4491" y="4276"/>
                  </a:cubicBezTo>
                  <a:cubicBezTo>
                    <a:pt x="4356" y="4464"/>
                    <a:pt x="4356" y="4464"/>
                    <a:pt x="4060" y="4652"/>
                  </a:cubicBezTo>
                  <a:cubicBezTo>
                    <a:pt x="3953" y="4733"/>
                    <a:pt x="3845" y="4786"/>
                    <a:pt x="3845" y="4786"/>
                  </a:cubicBezTo>
                  <a:cubicBezTo>
                    <a:pt x="3845" y="4795"/>
                    <a:pt x="3851" y="4801"/>
                    <a:pt x="3864" y="4801"/>
                  </a:cubicBezTo>
                  <a:cubicBezTo>
                    <a:pt x="3890" y="4801"/>
                    <a:pt x="3944" y="4777"/>
                    <a:pt x="4034" y="4706"/>
                  </a:cubicBezTo>
                  <a:cubicBezTo>
                    <a:pt x="4225" y="4584"/>
                    <a:pt x="4281" y="4552"/>
                    <a:pt x="4290" y="4552"/>
                  </a:cubicBezTo>
                  <a:cubicBezTo>
                    <a:pt x="4294" y="4552"/>
                    <a:pt x="4285" y="4562"/>
                    <a:pt x="4275" y="4571"/>
                  </a:cubicBezTo>
                  <a:cubicBezTo>
                    <a:pt x="4222" y="4625"/>
                    <a:pt x="4114" y="4706"/>
                    <a:pt x="3926" y="4813"/>
                  </a:cubicBezTo>
                  <a:cubicBezTo>
                    <a:pt x="3845" y="4840"/>
                    <a:pt x="3792" y="4894"/>
                    <a:pt x="3818" y="4894"/>
                  </a:cubicBezTo>
                  <a:cubicBezTo>
                    <a:pt x="3818" y="4901"/>
                    <a:pt x="3822" y="4904"/>
                    <a:pt x="3830" y="4904"/>
                  </a:cubicBezTo>
                  <a:cubicBezTo>
                    <a:pt x="3851" y="4904"/>
                    <a:pt x="3901" y="4879"/>
                    <a:pt x="3980" y="4840"/>
                  </a:cubicBezTo>
                  <a:lnTo>
                    <a:pt x="4141" y="4733"/>
                  </a:lnTo>
                  <a:lnTo>
                    <a:pt x="4034" y="4867"/>
                  </a:lnTo>
                  <a:cubicBezTo>
                    <a:pt x="3980" y="4948"/>
                    <a:pt x="3872" y="5055"/>
                    <a:pt x="3818" y="5109"/>
                  </a:cubicBezTo>
                  <a:cubicBezTo>
                    <a:pt x="3707" y="5202"/>
                    <a:pt x="3673" y="5231"/>
                    <a:pt x="3671" y="5231"/>
                  </a:cubicBezTo>
                  <a:cubicBezTo>
                    <a:pt x="3670" y="5231"/>
                    <a:pt x="3676" y="5225"/>
                    <a:pt x="3684" y="5216"/>
                  </a:cubicBezTo>
                  <a:cubicBezTo>
                    <a:pt x="3696" y="5192"/>
                    <a:pt x="3692" y="5179"/>
                    <a:pt x="3671" y="5179"/>
                  </a:cubicBezTo>
                  <a:cubicBezTo>
                    <a:pt x="3646" y="5179"/>
                    <a:pt x="3597" y="5199"/>
                    <a:pt x="3523" y="5243"/>
                  </a:cubicBezTo>
                  <a:cubicBezTo>
                    <a:pt x="3335" y="5324"/>
                    <a:pt x="2958" y="5458"/>
                    <a:pt x="2851" y="5458"/>
                  </a:cubicBezTo>
                  <a:cubicBezTo>
                    <a:pt x="2824" y="5458"/>
                    <a:pt x="2878" y="5378"/>
                    <a:pt x="2958" y="5270"/>
                  </a:cubicBezTo>
                  <a:cubicBezTo>
                    <a:pt x="3028" y="5177"/>
                    <a:pt x="3098" y="5104"/>
                    <a:pt x="3115" y="5104"/>
                  </a:cubicBezTo>
                  <a:cubicBezTo>
                    <a:pt x="3118" y="5104"/>
                    <a:pt x="3119" y="5105"/>
                    <a:pt x="3119" y="5109"/>
                  </a:cubicBezTo>
                  <a:cubicBezTo>
                    <a:pt x="3146" y="5109"/>
                    <a:pt x="3415" y="4974"/>
                    <a:pt x="3415" y="4948"/>
                  </a:cubicBezTo>
                  <a:lnTo>
                    <a:pt x="3415" y="4948"/>
                  </a:lnTo>
                  <a:cubicBezTo>
                    <a:pt x="3415" y="4948"/>
                    <a:pt x="3335" y="4975"/>
                    <a:pt x="3254" y="5001"/>
                  </a:cubicBezTo>
                  <a:cubicBezTo>
                    <a:pt x="3175" y="5041"/>
                    <a:pt x="3140" y="5066"/>
                    <a:pt x="3137" y="5066"/>
                  </a:cubicBezTo>
                  <a:cubicBezTo>
                    <a:pt x="3136" y="5066"/>
                    <a:pt x="3139" y="5062"/>
                    <a:pt x="3146" y="5055"/>
                  </a:cubicBezTo>
                  <a:cubicBezTo>
                    <a:pt x="3173" y="5028"/>
                    <a:pt x="3173" y="5001"/>
                    <a:pt x="3361" y="4921"/>
                  </a:cubicBezTo>
                  <a:cubicBezTo>
                    <a:pt x="3442" y="4894"/>
                    <a:pt x="3469" y="4840"/>
                    <a:pt x="3469" y="4840"/>
                  </a:cubicBezTo>
                  <a:lnTo>
                    <a:pt x="3469" y="4840"/>
                  </a:lnTo>
                  <a:cubicBezTo>
                    <a:pt x="3469" y="4840"/>
                    <a:pt x="3415" y="4840"/>
                    <a:pt x="3361" y="4894"/>
                  </a:cubicBezTo>
                  <a:lnTo>
                    <a:pt x="3227" y="4948"/>
                  </a:lnTo>
                  <a:lnTo>
                    <a:pt x="3415" y="4706"/>
                  </a:lnTo>
                  <a:lnTo>
                    <a:pt x="3603" y="4464"/>
                  </a:lnTo>
                  <a:lnTo>
                    <a:pt x="4141" y="4222"/>
                  </a:lnTo>
                  <a:lnTo>
                    <a:pt x="4706" y="3980"/>
                  </a:lnTo>
                  <a:close/>
                  <a:moveTo>
                    <a:pt x="2582" y="4921"/>
                  </a:moveTo>
                  <a:cubicBezTo>
                    <a:pt x="2582" y="4948"/>
                    <a:pt x="2501" y="5001"/>
                    <a:pt x="2447" y="5082"/>
                  </a:cubicBezTo>
                  <a:cubicBezTo>
                    <a:pt x="2313" y="5190"/>
                    <a:pt x="2286" y="5216"/>
                    <a:pt x="2044" y="5351"/>
                  </a:cubicBezTo>
                  <a:cubicBezTo>
                    <a:pt x="1802" y="5458"/>
                    <a:pt x="1775" y="5485"/>
                    <a:pt x="1695" y="5485"/>
                  </a:cubicBezTo>
                  <a:lnTo>
                    <a:pt x="1238" y="5485"/>
                  </a:lnTo>
                  <a:cubicBezTo>
                    <a:pt x="1238" y="5485"/>
                    <a:pt x="1345" y="5432"/>
                    <a:pt x="1480" y="5378"/>
                  </a:cubicBezTo>
                  <a:cubicBezTo>
                    <a:pt x="1910" y="5190"/>
                    <a:pt x="2582" y="4921"/>
                    <a:pt x="2582" y="4921"/>
                  </a:cubicBezTo>
                  <a:close/>
                  <a:moveTo>
                    <a:pt x="3469" y="4544"/>
                  </a:moveTo>
                  <a:cubicBezTo>
                    <a:pt x="3496" y="4544"/>
                    <a:pt x="3415" y="4652"/>
                    <a:pt x="3119" y="5001"/>
                  </a:cubicBezTo>
                  <a:cubicBezTo>
                    <a:pt x="2851" y="5351"/>
                    <a:pt x="2743" y="5458"/>
                    <a:pt x="2743" y="5458"/>
                  </a:cubicBezTo>
                  <a:cubicBezTo>
                    <a:pt x="2743" y="5427"/>
                    <a:pt x="2734" y="5414"/>
                    <a:pt x="2667" y="5414"/>
                  </a:cubicBezTo>
                  <a:cubicBezTo>
                    <a:pt x="2619" y="5414"/>
                    <a:pt x="2543" y="5420"/>
                    <a:pt x="2420" y="5432"/>
                  </a:cubicBezTo>
                  <a:cubicBezTo>
                    <a:pt x="2286" y="5458"/>
                    <a:pt x="2125" y="5485"/>
                    <a:pt x="2017" y="5485"/>
                  </a:cubicBezTo>
                  <a:lnTo>
                    <a:pt x="1856" y="5485"/>
                  </a:lnTo>
                  <a:lnTo>
                    <a:pt x="2098" y="5351"/>
                  </a:lnTo>
                  <a:cubicBezTo>
                    <a:pt x="2259" y="5270"/>
                    <a:pt x="2367" y="5190"/>
                    <a:pt x="2420" y="5136"/>
                  </a:cubicBezTo>
                  <a:cubicBezTo>
                    <a:pt x="2474" y="5109"/>
                    <a:pt x="2528" y="5028"/>
                    <a:pt x="2582" y="4974"/>
                  </a:cubicBezTo>
                  <a:lnTo>
                    <a:pt x="2662" y="4894"/>
                  </a:lnTo>
                  <a:lnTo>
                    <a:pt x="3039" y="4733"/>
                  </a:lnTo>
                  <a:cubicBezTo>
                    <a:pt x="3254" y="4625"/>
                    <a:pt x="3442" y="4544"/>
                    <a:pt x="3469" y="4544"/>
                  </a:cubicBezTo>
                  <a:close/>
                  <a:moveTo>
                    <a:pt x="5028" y="1"/>
                  </a:moveTo>
                  <a:cubicBezTo>
                    <a:pt x="4894" y="1"/>
                    <a:pt x="4813" y="28"/>
                    <a:pt x="4813" y="55"/>
                  </a:cubicBezTo>
                  <a:cubicBezTo>
                    <a:pt x="4813" y="82"/>
                    <a:pt x="4813" y="95"/>
                    <a:pt x="4756" y="95"/>
                  </a:cubicBezTo>
                  <a:cubicBezTo>
                    <a:pt x="4699" y="95"/>
                    <a:pt x="4585" y="82"/>
                    <a:pt x="4356" y="55"/>
                  </a:cubicBezTo>
                  <a:cubicBezTo>
                    <a:pt x="4127" y="31"/>
                    <a:pt x="3995" y="17"/>
                    <a:pt x="3919" y="17"/>
                  </a:cubicBezTo>
                  <a:cubicBezTo>
                    <a:pt x="3827" y="17"/>
                    <a:pt x="3818" y="37"/>
                    <a:pt x="3818" y="82"/>
                  </a:cubicBezTo>
                  <a:cubicBezTo>
                    <a:pt x="3792" y="109"/>
                    <a:pt x="3792" y="109"/>
                    <a:pt x="3657" y="109"/>
                  </a:cubicBezTo>
                  <a:cubicBezTo>
                    <a:pt x="3415" y="109"/>
                    <a:pt x="3200" y="135"/>
                    <a:pt x="3146" y="162"/>
                  </a:cubicBezTo>
                  <a:cubicBezTo>
                    <a:pt x="3093" y="189"/>
                    <a:pt x="3093" y="189"/>
                    <a:pt x="3119" y="297"/>
                  </a:cubicBezTo>
                  <a:cubicBezTo>
                    <a:pt x="3146" y="324"/>
                    <a:pt x="3146" y="350"/>
                    <a:pt x="3146" y="350"/>
                  </a:cubicBezTo>
                  <a:lnTo>
                    <a:pt x="2878" y="350"/>
                  </a:lnTo>
                  <a:cubicBezTo>
                    <a:pt x="2716" y="350"/>
                    <a:pt x="2555" y="377"/>
                    <a:pt x="2501" y="377"/>
                  </a:cubicBezTo>
                  <a:cubicBezTo>
                    <a:pt x="2447" y="377"/>
                    <a:pt x="2340" y="404"/>
                    <a:pt x="2232" y="404"/>
                  </a:cubicBezTo>
                  <a:cubicBezTo>
                    <a:pt x="1856" y="431"/>
                    <a:pt x="1775" y="458"/>
                    <a:pt x="1829" y="566"/>
                  </a:cubicBezTo>
                  <a:cubicBezTo>
                    <a:pt x="1856" y="592"/>
                    <a:pt x="1856" y="619"/>
                    <a:pt x="1856" y="619"/>
                  </a:cubicBezTo>
                  <a:cubicBezTo>
                    <a:pt x="1829" y="646"/>
                    <a:pt x="1480" y="727"/>
                    <a:pt x="1291" y="754"/>
                  </a:cubicBezTo>
                  <a:cubicBezTo>
                    <a:pt x="1076" y="781"/>
                    <a:pt x="1049" y="807"/>
                    <a:pt x="1049" y="861"/>
                  </a:cubicBezTo>
                  <a:cubicBezTo>
                    <a:pt x="1049" y="861"/>
                    <a:pt x="1049" y="888"/>
                    <a:pt x="1049" y="888"/>
                  </a:cubicBezTo>
                  <a:lnTo>
                    <a:pt x="915" y="888"/>
                  </a:lnTo>
                  <a:cubicBezTo>
                    <a:pt x="565" y="915"/>
                    <a:pt x="1" y="1049"/>
                    <a:pt x="1" y="1130"/>
                  </a:cubicBezTo>
                  <a:cubicBezTo>
                    <a:pt x="1" y="1157"/>
                    <a:pt x="700" y="1668"/>
                    <a:pt x="942" y="1802"/>
                  </a:cubicBezTo>
                  <a:cubicBezTo>
                    <a:pt x="1184" y="1964"/>
                    <a:pt x="1426" y="2098"/>
                    <a:pt x="1721" y="2205"/>
                  </a:cubicBezTo>
                  <a:cubicBezTo>
                    <a:pt x="1802" y="2259"/>
                    <a:pt x="1856" y="2259"/>
                    <a:pt x="1829" y="2286"/>
                  </a:cubicBezTo>
                  <a:cubicBezTo>
                    <a:pt x="1829" y="2313"/>
                    <a:pt x="1856" y="2313"/>
                    <a:pt x="1990" y="2367"/>
                  </a:cubicBezTo>
                  <a:cubicBezTo>
                    <a:pt x="2098" y="2421"/>
                    <a:pt x="2716" y="2582"/>
                    <a:pt x="2878" y="2636"/>
                  </a:cubicBezTo>
                  <a:cubicBezTo>
                    <a:pt x="2904" y="2636"/>
                    <a:pt x="2931" y="2636"/>
                    <a:pt x="2931" y="2662"/>
                  </a:cubicBezTo>
                  <a:cubicBezTo>
                    <a:pt x="2931" y="2716"/>
                    <a:pt x="2931" y="2716"/>
                    <a:pt x="2958" y="2716"/>
                  </a:cubicBezTo>
                  <a:cubicBezTo>
                    <a:pt x="3012" y="2743"/>
                    <a:pt x="3200" y="2770"/>
                    <a:pt x="3550" y="2797"/>
                  </a:cubicBezTo>
                  <a:cubicBezTo>
                    <a:pt x="3792" y="2824"/>
                    <a:pt x="3845" y="2851"/>
                    <a:pt x="3845" y="2878"/>
                  </a:cubicBezTo>
                  <a:cubicBezTo>
                    <a:pt x="3845" y="2904"/>
                    <a:pt x="3872" y="2904"/>
                    <a:pt x="3953" y="2904"/>
                  </a:cubicBezTo>
                  <a:cubicBezTo>
                    <a:pt x="4126" y="2936"/>
                    <a:pt x="4272" y="2949"/>
                    <a:pt x="4460" y="2949"/>
                  </a:cubicBezTo>
                  <a:cubicBezTo>
                    <a:pt x="4593" y="2949"/>
                    <a:pt x="4747" y="2942"/>
                    <a:pt x="4948" y="2931"/>
                  </a:cubicBezTo>
                  <a:lnTo>
                    <a:pt x="4948" y="2931"/>
                  </a:lnTo>
                  <a:cubicBezTo>
                    <a:pt x="4974" y="2931"/>
                    <a:pt x="4706" y="3066"/>
                    <a:pt x="4383" y="3200"/>
                  </a:cubicBezTo>
                  <a:cubicBezTo>
                    <a:pt x="3845" y="3469"/>
                    <a:pt x="3792" y="3496"/>
                    <a:pt x="3765" y="3523"/>
                  </a:cubicBezTo>
                  <a:cubicBezTo>
                    <a:pt x="3738" y="3550"/>
                    <a:pt x="3738" y="3577"/>
                    <a:pt x="3765" y="3577"/>
                  </a:cubicBezTo>
                  <a:cubicBezTo>
                    <a:pt x="3765" y="3603"/>
                    <a:pt x="3765" y="3603"/>
                    <a:pt x="3576" y="3765"/>
                  </a:cubicBezTo>
                  <a:cubicBezTo>
                    <a:pt x="3496" y="3818"/>
                    <a:pt x="3281" y="3926"/>
                    <a:pt x="3119" y="4007"/>
                  </a:cubicBezTo>
                  <a:cubicBezTo>
                    <a:pt x="2797" y="4195"/>
                    <a:pt x="2743" y="4222"/>
                    <a:pt x="2770" y="4249"/>
                  </a:cubicBezTo>
                  <a:cubicBezTo>
                    <a:pt x="2770" y="4276"/>
                    <a:pt x="2770" y="4276"/>
                    <a:pt x="2662" y="4329"/>
                  </a:cubicBezTo>
                  <a:cubicBezTo>
                    <a:pt x="2528" y="4410"/>
                    <a:pt x="2152" y="4598"/>
                    <a:pt x="2098" y="4652"/>
                  </a:cubicBezTo>
                  <a:cubicBezTo>
                    <a:pt x="2071" y="4679"/>
                    <a:pt x="2044" y="4706"/>
                    <a:pt x="2044" y="4706"/>
                  </a:cubicBezTo>
                  <a:cubicBezTo>
                    <a:pt x="2044" y="4733"/>
                    <a:pt x="1990" y="4759"/>
                    <a:pt x="1910" y="4813"/>
                  </a:cubicBezTo>
                  <a:cubicBezTo>
                    <a:pt x="1856" y="4840"/>
                    <a:pt x="1748" y="4921"/>
                    <a:pt x="1695" y="4948"/>
                  </a:cubicBezTo>
                  <a:cubicBezTo>
                    <a:pt x="1641" y="5001"/>
                    <a:pt x="1480" y="5109"/>
                    <a:pt x="1345" y="5190"/>
                  </a:cubicBezTo>
                  <a:cubicBezTo>
                    <a:pt x="1076" y="5405"/>
                    <a:pt x="996" y="5458"/>
                    <a:pt x="1023" y="5485"/>
                  </a:cubicBezTo>
                  <a:cubicBezTo>
                    <a:pt x="1023" y="5512"/>
                    <a:pt x="1049" y="5512"/>
                    <a:pt x="1049" y="5512"/>
                  </a:cubicBezTo>
                  <a:cubicBezTo>
                    <a:pt x="1130" y="5539"/>
                    <a:pt x="1480" y="5539"/>
                    <a:pt x="1748" y="5539"/>
                  </a:cubicBezTo>
                  <a:cubicBezTo>
                    <a:pt x="2017" y="5539"/>
                    <a:pt x="2313" y="5512"/>
                    <a:pt x="2501" y="5485"/>
                  </a:cubicBezTo>
                  <a:cubicBezTo>
                    <a:pt x="2582" y="5472"/>
                    <a:pt x="2629" y="5465"/>
                    <a:pt x="2656" y="5465"/>
                  </a:cubicBezTo>
                  <a:cubicBezTo>
                    <a:pt x="2683" y="5465"/>
                    <a:pt x="2689" y="5472"/>
                    <a:pt x="2689" y="5485"/>
                  </a:cubicBezTo>
                  <a:cubicBezTo>
                    <a:pt x="2689" y="5512"/>
                    <a:pt x="2716" y="5539"/>
                    <a:pt x="2743" y="5539"/>
                  </a:cubicBezTo>
                  <a:cubicBezTo>
                    <a:pt x="2797" y="5539"/>
                    <a:pt x="3173" y="5432"/>
                    <a:pt x="3361" y="5351"/>
                  </a:cubicBezTo>
                  <a:cubicBezTo>
                    <a:pt x="3437" y="5332"/>
                    <a:pt x="3487" y="5313"/>
                    <a:pt x="3509" y="5313"/>
                  </a:cubicBezTo>
                  <a:cubicBezTo>
                    <a:pt x="3518" y="5313"/>
                    <a:pt x="3523" y="5316"/>
                    <a:pt x="3523" y="5324"/>
                  </a:cubicBezTo>
                  <a:cubicBezTo>
                    <a:pt x="3533" y="5344"/>
                    <a:pt x="3539" y="5356"/>
                    <a:pt x="3560" y="5356"/>
                  </a:cubicBezTo>
                  <a:cubicBezTo>
                    <a:pt x="3596" y="5356"/>
                    <a:pt x="3678" y="5319"/>
                    <a:pt x="3899" y="5216"/>
                  </a:cubicBezTo>
                  <a:cubicBezTo>
                    <a:pt x="4060" y="5136"/>
                    <a:pt x="4302" y="5001"/>
                    <a:pt x="4410" y="4948"/>
                  </a:cubicBezTo>
                  <a:cubicBezTo>
                    <a:pt x="4571" y="4840"/>
                    <a:pt x="4598" y="4840"/>
                    <a:pt x="4625" y="4840"/>
                  </a:cubicBezTo>
                  <a:cubicBezTo>
                    <a:pt x="4635" y="4850"/>
                    <a:pt x="4646" y="4855"/>
                    <a:pt x="4660" y="4855"/>
                  </a:cubicBezTo>
                  <a:cubicBezTo>
                    <a:pt x="4722" y="4855"/>
                    <a:pt x="4844" y="4753"/>
                    <a:pt x="5216" y="4491"/>
                  </a:cubicBezTo>
                  <a:cubicBezTo>
                    <a:pt x="5324" y="4383"/>
                    <a:pt x="5431" y="4302"/>
                    <a:pt x="5458" y="4302"/>
                  </a:cubicBezTo>
                  <a:cubicBezTo>
                    <a:pt x="5458" y="4302"/>
                    <a:pt x="5458" y="4302"/>
                    <a:pt x="5458" y="4329"/>
                  </a:cubicBezTo>
                  <a:cubicBezTo>
                    <a:pt x="5472" y="4343"/>
                    <a:pt x="5479" y="4349"/>
                    <a:pt x="5489" y="4349"/>
                  </a:cubicBezTo>
                  <a:cubicBezTo>
                    <a:pt x="5499" y="4349"/>
                    <a:pt x="5512" y="4343"/>
                    <a:pt x="5539" y="4329"/>
                  </a:cubicBezTo>
                  <a:cubicBezTo>
                    <a:pt x="5566" y="4302"/>
                    <a:pt x="5808" y="4141"/>
                    <a:pt x="6050" y="3926"/>
                  </a:cubicBezTo>
                  <a:cubicBezTo>
                    <a:pt x="6319" y="3711"/>
                    <a:pt x="6534" y="3550"/>
                    <a:pt x="6561" y="3523"/>
                  </a:cubicBezTo>
                  <a:cubicBezTo>
                    <a:pt x="6588" y="3509"/>
                    <a:pt x="6608" y="3503"/>
                    <a:pt x="6621" y="3503"/>
                  </a:cubicBezTo>
                  <a:cubicBezTo>
                    <a:pt x="6635" y="3503"/>
                    <a:pt x="6641" y="3509"/>
                    <a:pt x="6641" y="3523"/>
                  </a:cubicBezTo>
                  <a:cubicBezTo>
                    <a:pt x="6668" y="3550"/>
                    <a:pt x="6695" y="3550"/>
                    <a:pt x="6695" y="3550"/>
                  </a:cubicBezTo>
                  <a:cubicBezTo>
                    <a:pt x="6722" y="3550"/>
                    <a:pt x="6937" y="3469"/>
                    <a:pt x="7367" y="3254"/>
                  </a:cubicBezTo>
                  <a:cubicBezTo>
                    <a:pt x="7717" y="3066"/>
                    <a:pt x="8012" y="2931"/>
                    <a:pt x="8039" y="2931"/>
                  </a:cubicBezTo>
                  <a:cubicBezTo>
                    <a:pt x="8039" y="2931"/>
                    <a:pt x="8066" y="2958"/>
                    <a:pt x="8093" y="2985"/>
                  </a:cubicBezTo>
                  <a:cubicBezTo>
                    <a:pt x="8111" y="2994"/>
                    <a:pt x="8129" y="3000"/>
                    <a:pt x="8152" y="3000"/>
                  </a:cubicBezTo>
                  <a:cubicBezTo>
                    <a:pt x="8198" y="3000"/>
                    <a:pt x="8263" y="2976"/>
                    <a:pt x="8389" y="2904"/>
                  </a:cubicBezTo>
                  <a:cubicBezTo>
                    <a:pt x="8577" y="2797"/>
                    <a:pt x="9141" y="2555"/>
                    <a:pt x="9437" y="2447"/>
                  </a:cubicBezTo>
                  <a:cubicBezTo>
                    <a:pt x="9545" y="2394"/>
                    <a:pt x="9652" y="2367"/>
                    <a:pt x="9733" y="2367"/>
                  </a:cubicBezTo>
                  <a:cubicBezTo>
                    <a:pt x="9948" y="2340"/>
                    <a:pt x="10056" y="2286"/>
                    <a:pt x="10324" y="2152"/>
                  </a:cubicBezTo>
                  <a:cubicBezTo>
                    <a:pt x="10620" y="2017"/>
                    <a:pt x="10674" y="1990"/>
                    <a:pt x="10647" y="1937"/>
                  </a:cubicBezTo>
                  <a:cubicBezTo>
                    <a:pt x="10620" y="1883"/>
                    <a:pt x="10593" y="1856"/>
                    <a:pt x="10109" y="1668"/>
                  </a:cubicBezTo>
                  <a:cubicBezTo>
                    <a:pt x="9599" y="1453"/>
                    <a:pt x="9437" y="1399"/>
                    <a:pt x="9034" y="1184"/>
                  </a:cubicBezTo>
                  <a:cubicBezTo>
                    <a:pt x="8147" y="700"/>
                    <a:pt x="7018" y="270"/>
                    <a:pt x="6614" y="243"/>
                  </a:cubicBezTo>
                  <a:cubicBezTo>
                    <a:pt x="6561" y="243"/>
                    <a:pt x="6534" y="243"/>
                    <a:pt x="6507" y="297"/>
                  </a:cubicBezTo>
                  <a:cubicBezTo>
                    <a:pt x="6507" y="308"/>
                    <a:pt x="6502" y="314"/>
                    <a:pt x="6482" y="314"/>
                  </a:cubicBezTo>
                  <a:cubicBezTo>
                    <a:pt x="6452" y="314"/>
                    <a:pt x="6391" y="301"/>
                    <a:pt x="6265" y="270"/>
                  </a:cubicBezTo>
                  <a:cubicBezTo>
                    <a:pt x="5727" y="109"/>
                    <a:pt x="5243" y="1"/>
                    <a:pt x="5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3" name="Google Shape;253;p29"/>
          <p:cNvCxnSpPr/>
          <p:nvPr/>
        </p:nvCxnSpPr>
        <p:spPr>
          <a:xfrm>
            <a:off x="2233025" y="1502225"/>
            <a:ext cx="4668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47"/>
          <p:cNvGrpSpPr/>
          <p:nvPr/>
        </p:nvGrpSpPr>
        <p:grpSpPr>
          <a:xfrm>
            <a:off x="2549754" y="1348995"/>
            <a:ext cx="4053660" cy="2265617"/>
            <a:chOff x="2131775" y="1348950"/>
            <a:chExt cx="4880400" cy="2445614"/>
          </a:xfrm>
        </p:grpSpPr>
        <p:sp>
          <p:nvSpPr>
            <p:cNvPr id="417" name="Google Shape;417;p47"/>
            <p:cNvSpPr/>
            <p:nvPr/>
          </p:nvSpPr>
          <p:spPr>
            <a:xfrm>
              <a:off x="2131775" y="1348950"/>
              <a:ext cx="4880400" cy="24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2306300" y="1445300"/>
              <a:ext cx="2518354" cy="2349264"/>
            </a:xfrm>
            <a:custGeom>
              <a:rect b="b" l="l" r="r" t="t"/>
              <a:pathLst>
                <a:path extrusionOk="0" h="47238" w="50638">
                  <a:moveTo>
                    <a:pt x="6939" y="1375"/>
                  </a:moveTo>
                  <a:cubicBezTo>
                    <a:pt x="7018" y="1375"/>
                    <a:pt x="7067" y="1609"/>
                    <a:pt x="7296" y="2298"/>
                  </a:cubicBezTo>
                  <a:cubicBezTo>
                    <a:pt x="7448" y="2589"/>
                    <a:pt x="7588" y="3173"/>
                    <a:pt x="7740" y="3465"/>
                  </a:cubicBezTo>
                  <a:lnTo>
                    <a:pt x="8032" y="4048"/>
                  </a:lnTo>
                  <a:cubicBezTo>
                    <a:pt x="8003" y="4022"/>
                    <a:pt x="7974" y="4005"/>
                    <a:pt x="7947" y="4005"/>
                  </a:cubicBezTo>
                  <a:cubicBezTo>
                    <a:pt x="7832" y="4005"/>
                    <a:pt x="7740" y="4301"/>
                    <a:pt x="7740" y="5367"/>
                  </a:cubicBezTo>
                  <a:cubicBezTo>
                    <a:pt x="7740" y="6967"/>
                    <a:pt x="7588" y="7994"/>
                    <a:pt x="7296" y="9161"/>
                  </a:cubicBezTo>
                  <a:cubicBezTo>
                    <a:pt x="7215" y="9753"/>
                    <a:pt x="7181" y="10052"/>
                    <a:pt x="7136" y="10052"/>
                  </a:cubicBezTo>
                  <a:cubicBezTo>
                    <a:pt x="7105" y="10052"/>
                    <a:pt x="7068" y="9899"/>
                    <a:pt x="7005" y="9593"/>
                  </a:cubicBezTo>
                  <a:cubicBezTo>
                    <a:pt x="6713" y="8718"/>
                    <a:pt x="6573" y="7842"/>
                    <a:pt x="6573" y="6535"/>
                  </a:cubicBezTo>
                  <a:cubicBezTo>
                    <a:pt x="6421" y="4632"/>
                    <a:pt x="6421" y="3617"/>
                    <a:pt x="6573" y="3033"/>
                  </a:cubicBezTo>
                  <a:cubicBezTo>
                    <a:pt x="6573" y="2449"/>
                    <a:pt x="6865" y="1574"/>
                    <a:pt x="6865" y="1422"/>
                  </a:cubicBezTo>
                  <a:cubicBezTo>
                    <a:pt x="6894" y="1392"/>
                    <a:pt x="6918" y="1375"/>
                    <a:pt x="6939" y="1375"/>
                  </a:cubicBezTo>
                  <a:close/>
                  <a:moveTo>
                    <a:pt x="6281" y="1574"/>
                  </a:moveTo>
                  <a:lnTo>
                    <a:pt x="6129" y="2157"/>
                  </a:lnTo>
                  <a:cubicBezTo>
                    <a:pt x="5989" y="2449"/>
                    <a:pt x="5989" y="3033"/>
                    <a:pt x="5989" y="3617"/>
                  </a:cubicBezTo>
                  <a:cubicBezTo>
                    <a:pt x="5837" y="4784"/>
                    <a:pt x="5989" y="7258"/>
                    <a:pt x="5989" y="8286"/>
                  </a:cubicBezTo>
                  <a:cubicBezTo>
                    <a:pt x="6129" y="8869"/>
                    <a:pt x="6421" y="10037"/>
                    <a:pt x="6713" y="11496"/>
                  </a:cubicBezTo>
                  <a:cubicBezTo>
                    <a:pt x="7156" y="12803"/>
                    <a:pt x="7448" y="13970"/>
                    <a:pt x="7448" y="13970"/>
                  </a:cubicBezTo>
                  <a:cubicBezTo>
                    <a:pt x="7296" y="13970"/>
                    <a:pt x="7005" y="13387"/>
                    <a:pt x="6865" y="12663"/>
                  </a:cubicBezTo>
                  <a:cubicBezTo>
                    <a:pt x="6713" y="12371"/>
                    <a:pt x="6573" y="11787"/>
                    <a:pt x="6421" y="11344"/>
                  </a:cubicBezTo>
                  <a:cubicBezTo>
                    <a:pt x="6421" y="10912"/>
                    <a:pt x="6281" y="10468"/>
                    <a:pt x="6281" y="10468"/>
                  </a:cubicBezTo>
                  <a:cubicBezTo>
                    <a:pt x="6129" y="10468"/>
                    <a:pt x="6281" y="11344"/>
                    <a:pt x="6573" y="12219"/>
                  </a:cubicBezTo>
                  <a:lnTo>
                    <a:pt x="6573" y="12663"/>
                  </a:lnTo>
                  <a:cubicBezTo>
                    <a:pt x="6573" y="12663"/>
                    <a:pt x="6573" y="12371"/>
                    <a:pt x="6421" y="12079"/>
                  </a:cubicBezTo>
                  <a:cubicBezTo>
                    <a:pt x="6421" y="11787"/>
                    <a:pt x="6281" y="11496"/>
                    <a:pt x="6281" y="11496"/>
                  </a:cubicBezTo>
                  <a:cubicBezTo>
                    <a:pt x="6281" y="11496"/>
                    <a:pt x="6129" y="11496"/>
                    <a:pt x="6129" y="11636"/>
                  </a:cubicBezTo>
                  <a:cubicBezTo>
                    <a:pt x="6129" y="11636"/>
                    <a:pt x="6129" y="11204"/>
                    <a:pt x="5989" y="10760"/>
                  </a:cubicBezTo>
                  <a:cubicBezTo>
                    <a:pt x="5837" y="10177"/>
                    <a:pt x="5697" y="9745"/>
                    <a:pt x="5697" y="9745"/>
                  </a:cubicBezTo>
                  <a:lnTo>
                    <a:pt x="5697" y="9745"/>
                  </a:lnTo>
                  <a:cubicBezTo>
                    <a:pt x="5697" y="9745"/>
                    <a:pt x="5697" y="9885"/>
                    <a:pt x="5837" y="11052"/>
                  </a:cubicBezTo>
                  <a:cubicBezTo>
                    <a:pt x="5906" y="11314"/>
                    <a:pt x="5943" y="11459"/>
                    <a:pt x="5911" y="11459"/>
                  </a:cubicBezTo>
                  <a:cubicBezTo>
                    <a:pt x="5871" y="11459"/>
                    <a:pt x="5727" y="11242"/>
                    <a:pt x="5405" y="10760"/>
                  </a:cubicBezTo>
                  <a:cubicBezTo>
                    <a:pt x="4822" y="9453"/>
                    <a:pt x="4086" y="7550"/>
                    <a:pt x="3946" y="6383"/>
                  </a:cubicBezTo>
                  <a:cubicBezTo>
                    <a:pt x="3795" y="5799"/>
                    <a:pt x="3795" y="5659"/>
                    <a:pt x="3946" y="5659"/>
                  </a:cubicBezTo>
                  <a:cubicBezTo>
                    <a:pt x="4086" y="5508"/>
                    <a:pt x="4238" y="5216"/>
                    <a:pt x="4378" y="4784"/>
                  </a:cubicBezTo>
                  <a:cubicBezTo>
                    <a:pt x="4670" y="4048"/>
                    <a:pt x="5254" y="3033"/>
                    <a:pt x="5837" y="2157"/>
                  </a:cubicBezTo>
                  <a:lnTo>
                    <a:pt x="6281" y="1574"/>
                  </a:lnTo>
                  <a:close/>
                  <a:moveTo>
                    <a:pt x="8032" y="4200"/>
                  </a:moveTo>
                  <a:cubicBezTo>
                    <a:pt x="8032" y="4200"/>
                    <a:pt x="8172" y="4340"/>
                    <a:pt x="8172" y="4492"/>
                  </a:cubicBezTo>
                  <a:cubicBezTo>
                    <a:pt x="8324" y="4632"/>
                    <a:pt x="8615" y="5216"/>
                    <a:pt x="8907" y="5659"/>
                  </a:cubicBezTo>
                  <a:cubicBezTo>
                    <a:pt x="9631" y="6967"/>
                    <a:pt x="10366" y="8869"/>
                    <a:pt x="10075" y="9009"/>
                  </a:cubicBezTo>
                  <a:cubicBezTo>
                    <a:pt x="9923" y="9009"/>
                    <a:pt x="9631" y="10177"/>
                    <a:pt x="9491" y="10760"/>
                  </a:cubicBezTo>
                  <a:cubicBezTo>
                    <a:pt x="9339" y="11787"/>
                    <a:pt x="9339" y="12511"/>
                    <a:pt x="9491" y="13830"/>
                  </a:cubicBezTo>
                  <a:cubicBezTo>
                    <a:pt x="9631" y="14554"/>
                    <a:pt x="9783" y="15429"/>
                    <a:pt x="9783" y="15721"/>
                  </a:cubicBezTo>
                  <a:lnTo>
                    <a:pt x="9783" y="18056"/>
                  </a:lnTo>
                  <a:cubicBezTo>
                    <a:pt x="9783" y="18056"/>
                    <a:pt x="9491" y="17624"/>
                    <a:pt x="9339" y="17040"/>
                  </a:cubicBezTo>
                  <a:cubicBezTo>
                    <a:pt x="9199" y="16457"/>
                    <a:pt x="8907" y="15873"/>
                    <a:pt x="8756" y="15581"/>
                  </a:cubicBezTo>
                  <a:cubicBezTo>
                    <a:pt x="8615" y="14998"/>
                    <a:pt x="8615" y="14998"/>
                    <a:pt x="8615" y="14122"/>
                  </a:cubicBezTo>
                  <a:cubicBezTo>
                    <a:pt x="8755" y="13538"/>
                    <a:pt x="8756" y="13095"/>
                    <a:pt x="8756" y="13095"/>
                  </a:cubicBezTo>
                  <a:lnTo>
                    <a:pt x="8756" y="13095"/>
                  </a:lnTo>
                  <a:cubicBezTo>
                    <a:pt x="8615" y="13247"/>
                    <a:pt x="8615" y="13538"/>
                    <a:pt x="8615" y="13970"/>
                  </a:cubicBezTo>
                  <a:cubicBezTo>
                    <a:pt x="8464" y="14414"/>
                    <a:pt x="8464" y="14706"/>
                    <a:pt x="8464" y="14706"/>
                  </a:cubicBezTo>
                  <a:cubicBezTo>
                    <a:pt x="8464" y="14706"/>
                    <a:pt x="8324" y="14554"/>
                    <a:pt x="8324" y="14414"/>
                  </a:cubicBezTo>
                  <a:cubicBezTo>
                    <a:pt x="8172" y="14122"/>
                    <a:pt x="8172" y="13830"/>
                    <a:pt x="8324" y="13095"/>
                  </a:cubicBezTo>
                  <a:cubicBezTo>
                    <a:pt x="8615" y="12079"/>
                    <a:pt x="8907" y="11204"/>
                    <a:pt x="9199" y="10177"/>
                  </a:cubicBezTo>
                  <a:cubicBezTo>
                    <a:pt x="9339" y="9745"/>
                    <a:pt x="9339" y="9453"/>
                    <a:pt x="9339" y="9453"/>
                  </a:cubicBezTo>
                  <a:lnTo>
                    <a:pt x="9339" y="9453"/>
                  </a:lnTo>
                  <a:cubicBezTo>
                    <a:pt x="9339" y="9453"/>
                    <a:pt x="9199" y="9453"/>
                    <a:pt x="8907" y="10468"/>
                  </a:cubicBezTo>
                  <a:cubicBezTo>
                    <a:pt x="8615" y="11496"/>
                    <a:pt x="8324" y="12663"/>
                    <a:pt x="8172" y="13387"/>
                  </a:cubicBezTo>
                  <a:cubicBezTo>
                    <a:pt x="8172" y="13600"/>
                    <a:pt x="8097" y="13738"/>
                    <a:pt x="8057" y="13738"/>
                  </a:cubicBezTo>
                  <a:cubicBezTo>
                    <a:pt x="8042" y="13738"/>
                    <a:pt x="8032" y="13719"/>
                    <a:pt x="8032" y="13678"/>
                  </a:cubicBezTo>
                  <a:cubicBezTo>
                    <a:pt x="8032" y="13678"/>
                    <a:pt x="7880" y="12955"/>
                    <a:pt x="7588" y="12079"/>
                  </a:cubicBezTo>
                  <a:lnTo>
                    <a:pt x="7156" y="10620"/>
                  </a:lnTo>
                  <a:lnTo>
                    <a:pt x="7296" y="10037"/>
                  </a:lnTo>
                  <a:cubicBezTo>
                    <a:pt x="7740" y="8718"/>
                    <a:pt x="7880" y="7258"/>
                    <a:pt x="8032" y="5367"/>
                  </a:cubicBezTo>
                  <a:lnTo>
                    <a:pt x="8032" y="4200"/>
                  </a:lnTo>
                  <a:close/>
                  <a:moveTo>
                    <a:pt x="1904" y="19083"/>
                  </a:moveTo>
                  <a:lnTo>
                    <a:pt x="2335" y="19515"/>
                  </a:lnTo>
                  <a:lnTo>
                    <a:pt x="2627" y="19807"/>
                  </a:lnTo>
                  <a:lnTo>
                    <a:pt x="2195" y="19807"/>
                  </a:lnTo>
                  <a:lnTo>
                    <a:pt x="2195" y="20099"/>
                  </a:lnTo>
                  <a:cubicBezTo>
                    <a:pt x="2335" y="20250"/>
                    <a:pt x="2335" y="20390"/>
                    <a:pt x="2335" y="20390"/>
                  </a:cubicBezTo>
                  <a:lnTo>
                    <a:pt x="1460" y="19515"/>
                  </a:lnTo>
                  <a:lnTo>
                    <a:pt x="1320" y="19375"/>
                  </a:lnTo>
                  <a:lnTo>
                    <a:pt x="1612" y="19223"/>
                  </a:lnTo>
                  <a:cubicBezTo>
                    <a:pt x="1752" y="19223"/>
                    <a:pt x="1904" y="19223"/>
                    <a:pt x="1904" y="19083"/>
                  </a:cubicBezTo>
                  <a:close/>
                  <a:moveTo>
                    <a:pt x="3655" y="6243"/>
                  </a:moveTo>
                  <a:cubicBezTo>
                    <a:pt x="3655" y="6243"/>
                    <a:pt x="3655" y="6383"/>
                    <a:pt x="3795" y="6675"/>
                  </a:cubicBezTo>
                  <a:cubicBezTo>
                    <a:pt x="3795" y="6827"/>
                    <a:pt x="3946" y="7258"/>
                    <a:pt x="3946" y="7550"/>
                  </a:cubicBezTo>
                  <a:cubicBezTo>
                    <a:pt x="4378" y="9301"/>
                    <a:pt x="5545" y="11636"/>
                    <a:pt x="7156" y="13970"/>
                  </a:cubicBezTo>
                  <a:cubicBezTo>
                    <a:pt x="7448" y="14554"/>
                    <a:pt x="7880" y="15138"/>
                    <a:pt x="7880" y="15289"/>
                  </a:cubicBezTo>
                  <a:cubicBezTo>
                    <a:pt x="8172" y="15721"/>
                    <a:pt x="8907" y="17624"/>
                    <a:pt x="8907" y="17916"/>
                  </a:cubicBezTo>
                  <a:cubicBezTo>
                    <a:pt x="8977" y="18062"/>
                    <a:pt x="9012" y="18135"/>
                    <a:pt x="8993" y="18135"/>
                  </a:cubicBezTo>
                  <a:cubicBezTo>
                    <a:pt x="8974" y="18135"/>
                    <a:pt x="8901" y="18062"/>
                    <a:pt x="8756" y="17916"/>
                  </a:cubicBezTo>
                  <a:cubicBezTo>
                    <a:pt x="8269" y="17429"/>
                    <a:pt x="7985" y="17146"/>
                    <a:pt x="7904" y="17146"/>
                  </a:cubicBezTo>
                  <a:cubicBezTo>
                    <a:pt x="7888" y="17146"/>
                    <a:pt x="7880" y="17157"/>
                    <a:pt x="7880" y="17180"/>
                  </a:cubicBezTo>
                  <a:lnTo>
                    <a:pt x="8032" y="17332"/>
                  </a:lnTo>
                  <a:cubicBezTo>
                    <a:pt x="8172" y="17624"/>
                    <a:pt x="8756" y="18056"/>
                    <a:pt x="8907" y="18208"/>
                  </a:cubicBezTo>
                  <a:cubicBezTo>
                    <a:pt x="9047" y="18348"/>
                    <a:pt x="9339" y="18931"/>
                    <a:pt x="9339" y="19083"/>
                  </a:cubicBezTo>
                  <a:cubicBezTo>
                    <a:pt x="9339" y="19083"/>
                    <a:pt x="9047" y="18931"/>
                    <a:pt x="8907" y="18639"/>
                  </a:cubicBezTo>
                  <a:cubicBezTo>
                    <a:pt x="8615" y="18499"/>
                    <a:pt x="8464" y="18348"/>
                    <a:pt x="8464" y="18348"/>
                  </a:cubicBezTo>
                  <a:cubicBezTo>
                    <a:pt x="8324" y="18348"/>
                    <a:pt x="8324" y="18499"/>
                    <a:pt x="8464" y="18499"/>
                  </a:cubicBezTo>
                  <a:lnTo>
                    <a:pt x="9047" y="19083"/>
                  </a:lnTo>
                  <a:cubicBezTo>
                    <a:pt x="9491" y="19375"/>
                    <a:pt x="9491" y="19515"/>
                    <a:pt x="9631" y="19958"/>
                  </a:cubicBezTo>
                  <a:cubicBezTo>
                    <a:pt x="9699" y="20089"/>
                    <a:pt x="9736" y="20189"/>
                    <a:pt x="9757" y="20248"/>
                  </a:cubicBezTo>
                  <a:lnTo>
                    <a:pt x="9757" y="20248"/>
                  </a:lnTo>
                  <a:cubicBezTo>
                    <a:pt x="9615" y="20218"/>
                    <a:pt x="9482" y="19950"/>
                    <a:pt x="9339" y="19807"/>
                  </a:cubicBezTo>
                  <a:cubicBezTo>
                    <a:pt x="9047" y="19667"/>
                    <a:pt x="8907" y="19375"/>
                    <a:pt x="8907" y="19223"/>
                  </a:cubicBezTo>
                  <a:cubicBezTo>
                    <a:pt x="8756" y="19083"/>
                    <a:pt x="8756" y="19083"/>
                    <a:pt x="8615" y="19083"/>
                  </a:cubicBezTo>
                  <a:cubicBezTo>
                    <a:pt x="8615" y="19223"/>
                    <a:pt x="8907" y="19515"/>
                    <a:pt x="9339" y="20099"/>
                  </a:cubicBezTo>
                  <a:cubicBezTo>
                    <a:pt x="9631" y="20390"/>
                    <a:pt x="9783" y="20542"/>
                    <a:pt x="9631" y="20542"/>
                  </a:cubicBezTo>
                  <a:cubicBezTo>
                    <a:pt x="9491" y="20542"/>
                    <a:pt x="9047" y="20250"/>
                    <a:pt x="8756" y="19807"/>
                  </a:cubicBezTo>
                  <a:cubicBezTo>
                    <a:pt x="8464" y="19515"/>
                    <a:pt x="8464" y="19375"/>
                    <a:pt x="8324" y="18931"/>
                  </a:cubicBezTo>
                  <a:cubicBezTo>
                    <a:pt x="8032" y="18208"/>
                    <a:pt x="7588" y="17332"/>
                    <a:pt x="7005" y="16889"/>
                  </a:cubicBezTo>
                  <a:cubicBezTo>
                    <a:pt x="6932" y="16854"/>
                    <a:pt x="6887" y="16836"/>
                    <a:pt x="6865" y="16836"/>
                  </a:cubicBezTo>
                  <a:cubicBezTo>
                    <a:pt x="6796" y="16836"/>
                    <a:pt x="6937" y="16998"/>
                    <a:pt x="7156" y="17332"/>
                  </a:cubicBezTo>
                  <a:cubicBezTo>
                    <a:pt x="7588" y="17764"/>
                    <a:pt x="7880" y="18208"/>
                    <a:pt x="8032" y="18791"/>
                  </a:cubicBezTo>
                  <a:lnTo>
                    <a:pt x="8172" y="19223"/>
                  </a:lnTo>
                  <a:lnTo>
                    <a:pt x="8172" y="19223"/>
                  </a:lnTo>
                  <a:lnTo>
                    <a:pt x="8032" y="19083"/>
                  </a:lnTo>
                  <a:cubicBezTo>
                    <a:pt x="7880" y="18931"/>
                    <a:pt x="7156" y="18348"/>
                    <a:pt x="6281" y="17624"/>
                  </a:cubicBezTo>
                  <a:cubicBezTo>
                    <a:pt x="4670" y="16305"/>
                    <a:pt x="4086" y="15721"/>
                    <a:pt x="3503" y="14998"/>
                  </a:cubicBezTo>
                  <a:cubicBezTo>
                    <a:pt x="2335" y="13678"/>
                    <a:pt x="1460" y="11787"/>
                    <a:pt x="1320" y="10468"/>
                  </a:cubicBezTo>
                  <a:cubicBezTo>
                    <a:pt x="1320" y="10177"/>
                    <a:pt x="1460" y="9593"/>
                    <a:pt x="1460" y="9593"/>
                  </a:cubicBezTo>
                  <a:cubicBezTo>
                    <a:pt x="1612" y="9745"/>
                    <a:pt x="1752" y="10468"/>
                    <a:pt x="1752" y="10760"/>
                  </a:cubicBezTo>
                  <a:cubicBezTo>
                    <a:pt x="1612" y="11204"/>
                    <a:pt x="1612" y="11496"/>
                    <a:pt x="1752" y="11496"/>
                  </a:cubicBezTo>
                  <a:lnTo>
                    <a:pt x="1904" y="11496"/>
                  </a:lnTo>
                  <a:cubicBezTo>
                    <a:pt x="1904" y="11344"/>
                    <a:pt x="2195" y="10468"/>
                    <a:pt x="2627" y="9453"/>
                  </a:cubicBezTo>
                  <a:cubicBezTo>
                    <a:pt x="3211" y="7258"/>
                    <a:pt x="3503" y="6383"/>
                    <a:pt x="3655" y="6243"/>
                  </a:cubicBezTo>
                  <a:close/>
                  <a:moveTo>
                    <a:pt x="9631" y="20682"/>
                  </a:moveTo>
                  <a:cubicBezTo>
                    <a:pt x="9631" y="20682"/>
                    <a:pt x="10075" y="20974"/>
                    <a:pt x="10215" y="21266"/>
                  </a:cubicBezTo>
                  <a:cubicBezTo>
                    <a:pt x="10215" y="21438"/>
                    <a:pt x="10215" y="21509"/>
                    <a:pt x="10186" y="21509"/>
                  </a:cubicBezTo>
                  <a:cubicBezTo>
                    <a:pt x="10166" y="21509"/>
                    <a:pt x="10132" y="21475"/>
                    <a:pt x="10075" y="21418"/>
                  </a:cubicBezTo>
                  <a:cubicBezTo>
                    <a:pt x="9783" y="20974"/>
                    <a:pt x="9631" y="20682"/>
                    <a:pt x="9631" y="20682"/>
                  </a:cubicBezTo>
                  <a:close/>
                  <a:moveTo>
                    <a:pt x="10366" y="9161"/>
                  </a:moveTo>
                  <a:lnTo>
                    <a:pt x="10366" y="9745"/>
                  </a:lnTo>
                  <a:lnTo>
                    <a:pt x="10658" y="10328"/>
                  </a:lnTo>
                  <a:cubicBezTo>
                    <a:pt x="10658" y="10468"/>
                    <a:pt x="10798" y="10468"/>
                    <a:pt x="10950" y="10468"/>
                  </a:cubicBezTo>
                  <a:lnTo>
                    <a:pt x="11242" y="10760"/>
                  </a:lnTo>
                  <a:cubicBezTo>
                    <a:pt x="11382" y="11052"/>
                    <a:pt x="11966" y="12663"/>
                    <a:pt x="12117" y="13387"/>
                  </a:cubicBezTo>
                  <a:cubicBezTo>
                    <a:pt x="12207" y="13948"/>
                    <a:pt x="12302" y="14212"/>
                    <a:pt x="12472" y="14212"/>
                  </a:cubicBezTo>
                  <a:cubicBezTo>
                    <a:pt x="12567" y="14212"/>
                    <a:pt x="12686" y="14129"/>
                    <a:pt x="12841" y="13970"/>
                  </a:cubicBezTo>
                  <a:lnTo>
                    <a:pt x="13133" y="13970"/>
                  </a:lnTo>
                  <a:cubicBezTo>
                    <a:pt x="12993" y="14122"/>
                    <a:pt x="12993" y="14262"/>
                    <a:pt x="12841" y="15289"/>
                  </a:cubicBezTo>
                  <a:cubicBezTo>
                    <a:pt x="12701" y="16889"/>
                    <a:pt x="11674" y="22585"/>
                    <a:pt x="11534" y="22725"/>
                  </a:cubicBezTo>
                  <a:cubicBezTo>
                    <a:pt x="11382" y="22725"/>
                    <a:pt x="11382" y="22585"/>
                    <a:pt x="11242" y="22293"/>
                  </a:cubicBezTo>
                  <a:lnTo>
                    <a:pt x="11242" y="21126"/>
                  </a:lnTo>
                  <a:cubicBezTo>
                    <a:pt x="11534" y="19375"/>
                    <a:pt x="11825" y="17916"/>
                    <a:pt x="12409" y="16165"/>
                  </a:cubicBezTo>
                  <a:cubicBezTo>
                    <a:pt x="12651" y="15555"/>
                    <a:pt x="12692" y="15250"/>
                    <a:pt x="12613" y="15250"/>
                  </a:cubicBezTo>
                  <a:cubicBezTo>
                    <a:pt x="12597" y="15250"/>
                    <a:pt x="12575" y="15263"/>
                    <a:pt x="12549" y="15289"/>
                  </a:cubicBezTo>
                  <a:cubicBezTo>
                    <a:pt x="12549" y="15289"/>
                    <a:pt x="11966" y="16889"/>
                    <a:pt x="11674" y="18056"/>
                  </a:cubicBezTo>
                  <a:cubicBezTo>
                    <a:pt x="11382" y="19083"/>
                    <a:pt x="11382" y="19807"/>
                    <a:pt x="11242" y="20834"/>
                  </a:cubicBezTo>
                  <a:cubicBezTo>
                    <a:pt x="11090" y="21266"/>
                    <a:pt x="11090" y="21709"/>
                    <a:pt x="11090" y="21709"/>
                  </a:cubicBezTo>
                  <a:cubicBezTo>
                    <a:pt x="11090" y="21709"/>
                    <a:pt x="10950" y="21418"/>
                    <a:pt x="10950" y="21266"/>
                  </a:cubicBezTo>
                  <a:cubicBezTo>
                    <a:pt x="10798" y="20974"/>
                    <a:pt x="10798" y="20834"/>
                    <a:pt x="10798" y="20250"/>
                  </a:cubicBezTo>
                  <a:cubicBezTo>
                    <a:pt x="10950" y="19515"/>
                    <a:pt x="11090" y="18056"/>
                    <a:pt x="10950" y="17916"/>
                  </a:cubicBezTo>
                  <a:cubicBezTo>
                    <a:pt x="10950" y="17883"/>
                    <a:pt x="10950" y="17864"/>
                    <a:pt x="10948" y="17864"/>
                  </a:cubicBezTo>
                  <a:cubicBezTo>
                    <a:pt x="10943" y="17864"/>
                    <a:pt x="10917" y="18106"/>
                    <a:pt x="10798" y="18791"/>
                  </a:cubicBezTo>
                  <a:cubicBezTo>
                    <a:pt x="10798" y="19223"/>
                    <a:pt x="10798" y="19807"/>
                    <a:pt x="10658" y="20099"/>
                  </a:cubicBezTo>
                  <a:cubicBezTo>
                    <a:pt x="10658" y="20378"/>
                    <a:pt x="10658" y="20482"/>
                    <a:pt x="10620" y="20482"/>
                  </a:cubicBezTo>
                  <a:cubicBezTo>
                    <a:pt x="10598" y="20482"/>
                    <a:pt x="10562" y="20446"/>
                    <a:pt x="10506" y="20390"/>
                  </a:cubicBezTo>
                  <a:cubicBezTo>
                    <a:pt x="10506" y="20250"/>
                    <a:pt x="10506" y="20099"/>
                    <a:pt x="10366" y="19958"/>
                  </a:cubicBezTo>
                  <a:cubicBezTo>
                    <a:pt x="10366" y="19958"/>
                    <a:pt x="10366" y="19375"/>
                    <a:pt x="10506" y="18639"/>
                  </a:cubicBezTo>
                  <a:cubicBezTo>
                    <a:pt x="10658" y="18056"/>
                    <a:pt x="10798" y="17180"/>
                    <a:pt x="10798" y="16748"/>
                  </a:cubicBezTo>
                  <a:cubicBezTo>
                    <a:pt x="10798" y="15873"/>
                    <a:pt x="10950" y="14998"/>
                    <a:pt x="10950" y="14262"/>
                  </a:cubicBezTo>
                  <a:lnTo>
                    <a:pt x="11090" y="13678"/>
                  </a:lnTo>
                  <a:cubicBezTo>
                    <a:pt x="10950" y="13678"/>
                    <a:pt x="10658" y="15581"/>
                    <a:pt x="10658" y="16597"/>
                  </a:cubicBezTo>
                  <a:cubicBezTo>
                    <a:pt x="10658" y="17332"/>
                    <a:pt x="10366" y="19223"/>
                    <a:pt x="10215" y="19375"/>
                  </a:cubicBezTo>
                  <a:cubicBezTo>
                    <a:pt x="10215" y="19390"/>
                    <a:pt x="10213" y="19396"/>
                    <a:pt x="10210" y="19396"/>
                  </a:cubicBezTo>
                  <a:cubicBezTo>
                    <a:pt x="10187" y="19396"/>
                    <a:pt x="10075" y="18916"/>
                    <a:pt x="10075" y="18791"/>
                  </a:cubicBezTo>
                  <a:lnTo>
                    <a:pt x="10075" y="17624"/>
                  </a:lnTo>
                  <a:cubicBezTo>
                    <a:pt x="10075" y="16305"/>
                    <a:pt x="10075" y="15581"/>
                    <a:pt x="9783" y="13970"/>
                  </a:cubicBezTo>
                  <a:cubicBezTo>
                    <a:pt x="9631" y="11787"/>
                    <a:pt x="9631" y="10468"/>
                    <a:pt x="10215" y="9301"/>
                  </a:cubicBezTo>
                  <a:lnTo>
                    <a:pt x="10366" y="9161"/>
                  </a:lnTo>
                  <a:close/>
                  <a:moveTo>
                    <a:pt x="12697" y="17896"/>
                  </a:moveTo>
                  <a:cubicBezTo>
                    <a:pt x="12700" y="17896"/>
                    <a:pt x="12701" y="17902"/>
                    <a:pt x="12701" y="17916"/>
                  </a:cubicBezTo>
                  <a:lnTo>
                    <a:pt x="12701" y="18791"/>
                  </a:lnTo>
                  <a:cubicBezTo>
                    <a:pt x="12701" y="19375"/>
                    <a:pt x="12701" y="19807"/>
                    <a:pt x="12549" y="19807"/>
                  </a:cubicBezTo>
                  <a:cubicBezTo>
                    <a:pt x="12549" y="19807"/>
                    <a:pt x="12257" y="21266"/>
                    <a:pt x="12117" y="23017"/>
                  </a:cubicBezTo>
                  <a:cubicBezTo>
                    <a:pt x="12117" y="23600"/>
                    <a:pt x="11966" y="24044"/>
                    <a:pt x="11966" y="24044"/>
                  </a:cubicBezTo>
                  <a:cubicBezTo>
                    <a:pt x="11966" y="24044"/>
                    <a:pt x="11825" y="23892"/>
                    <a:pt x="11825" y="23600"/>
                  </a:cubicBezTo>
                  <a:lnTo>
                    <a:pt x="11534" y="23017"/>
                  </a:lnTo>
                  <a:lnTo>
                    <a:pt x="11825" y="22141"/>
                  </a:lnTo>
                  <a:cubicBezTo>
                    <a:pt x="11966" y="21558"/>
                    <a:pt x="12117" y="20390"/>
                    <a:pt x="12409" y="19515"/>
                  </a:cubicBezTo>
                  <a:cubicBezTo>
                    <a:pt x="12537" y="18589"/>
                    <a:pt x="12674" y="17896"/>
                    <a:pt x="12697" y="17896"/>
                  </a:cubicBezTo>
                  <a:close/>
                  <a:moveTo>
                    <a:pt x="12669" y="20065"/>
                  </a:moveTo>
                  <a:cubicBezTo>
                    <a:pt x="12701" y="20065"/>
                    <a:pt x="12701" y="20429"/>
                    <a:pt x="12701" y="21126"/>
                  </a:cubicBezTo>
                  <a:cubicBezTo>
                    <a:pt x="12701" y="22433"/>
                    <a:pt x="12701" y="23460"/>
                    <a:pt x="12549" y="24184"/>
                  </a:cubicBezTo>
                  <a:cubicBezTo>
                    <a:pt x="12549" y="24768"/>
                    <a:pt x="12409" y="25351"/>
                    <a:pt x="12409" y="25351"/>
                  </a:cubicBezTo>
                  <a:cubicBezTo>
                    <a:pt x="12409" y="25351"/>
                    <a:pt x="12257" y="25059"/>
                    <a:pt x="12257" y="24919"/>
                  </a:cubicBezTo>
                  <a:cubicBezTo>
                    <a:pt x="12117" y="24476"/>
                    <a:pt x="12117" y="24044"/>
                    <a:pt x="12409" y="21418"/>
                  </a:cubicBezTo>
                  <a:cubicBezTo>
                    <a:pt x="12562" y="20502"/>
                    <a:pt x="12634" y="20065"/>
                    <a:pt x="12669" y="20065"/>
                  </a:cubicBezTo>
                  <a:close/>
                  <a:moveTo>
                    <a:pt x="10673" y="24444"/>
                  </a:moveTo>
                  <a:cubicBezTo>
                    <a:pt x="10728" y="24444"/>
                    <a:pt x="10874" y="24552"/>
                    <a:pt x="11090" y="24768"/>
                  </a:cubicBezTo>
                  <a:cubicBezTo>
                    <a:pt x="11534" y="25059"/>
                    <a:pt x="11534" y="25059"/>
                    <a:pt x="11674" y="25351"/>
                  </a:cubicBezTo>
                  <a:lnTo>
                    <a:pt x="11825" y="25795"/>
                  </a:lnTo>
                  <a:lnTo>
                    <a:pt x="11534" y="25643"/>
                  </a:lnTo>
                  <a:lnTo>
                    <a:pt x="11090" y="25211"/>
                  </a:lnTo>
                  <a:cubicBezTo>
                    <a:pt x="11090" y="25059"/>
                    <a:pt x="10950" y="24919"/>
                    <a:pt x="10798" y="24768"/>
                  </a:cubicBezTo>
                  <a:cubicBezTo>
                    <a:pt x="10652" y="24552"/>
                    <a:pt x="10617" y="24444"/>
                    <a:pt x="10673" y="24444"/>
                  </a:cubicBezTo>
                  <a:close/>
                  <a:moveTo>
                    <a:pt x="36770" y="28421"/>
                  </a:moveTo>
                  <a:cubicBezTo>
                    <a:pt x="36723" y="28468"/>
                    <a:pt x="36692" y="28483"/>
                    <a:pt x="36677" y="28483"/>
                  </a:cubicBezTo>
                  <a:cubicBezTo>
                    <a:pt x="36646" y="28483"/>
                    <a:pt x="36677" y="28421"/>
                    <a:pt x="36770" y="28421"/>
                  </a:cubicBezTo>
                  <a:close/>
                  <a:moveTo>
                    <a:pt x="36478" y="28713"/>
                  </a:moveTo>
                  <a:cubicBezTo>
                    <a:pt x="36432" y="28760"/>
                    <a:pt x="36401" y="28775"/>
                    <a:pt x="36385" y="28775"/>
                  </a:cubicBezTo>
                  <a:cubicBezTo>
                    <a:pt x="36354" y="28775"/>
                    <a:pt x="36385" y="28713"/>
                    <a:pt x="36478" y="28713"/>
                  </a:cubicBezTo>
                  <a:close/>
                  <a:moveTo>
                    <a:pt x="49728" y="26841"/>
                  </a:moveTo>
                  <a:cubicBezTo>
                    <a:pt x="48583" y="27846"/>
                    <a:pt x="48011" y="28269"/>
                    <a:pt x="48011" y="28269"/>
                  </a:cubicBezTo>
                  <a:cubicBezTo>
                    <a:pt x="47935" y="28345"/>
                    <a:pt x="47862" y="28383"/>
                    <a:pt x="47772" y="28383"/>
                  </a:cubicBezTo>
                  <a:cubicBezTo>
                    <a:pt x="47681" y="28383"/>
                    <a:pt x="47573" y="28345"/>
                    <a:pt x="47427" y="28269"/>
                  </a:cubicBezTo>
                  <a:cubicBezTo>
                    <a:pt x="46984" y="28269"/>
                    <a:pt x="46984" y="28421"/>
                    <a:pt x="47427" y="28421"/>
                  </a:cubicBezTo>
                  <a:lnTo>
                    <a:pt x="47719" y="28561"/>
                  </a:lnTo>
                  <a:lnTo>
                    <a:pt x="47427" y="28713"/>
                  </a:lnTo>
                  <a:lnTo>
                    <a:pt x="47136" y="29005"/>
                  </a:lnTo>
                  <a:cubicBezTo>
                    <a:pt x="47060" y="29075"/>
                    <a:pt x="47022" y="29110"/>
                    <a:pt x="46803" y="29110"/>
                  </a:cubicBezTo>
                  <a:cubicBezTo>
                    <a:pt x="46584" y="29110"/>
                    <a:pt x="46184" y="29075"/>
                    <a:pt x="45385" y="29005"/>
                  </a:cubicBezTo>
                  <a:cubicBezTo>
                    <a:pt x="44357" y="29005"/>
                    <a:pt x="43050" y="28713"/>
                    <a:pt x="43050" y="28713"/>
                  </a:cubicBezTo>
                  <a:cubicBezTo>
                    <a:pt x="43050" y="28713"/>
                    <a:pt x="43482" y="28561"/>
                    <a:pt x="44066" y="28421"/>
                  </a:cubicBezTo>
                  <a:cubicBezTo>
                    <a:pt x="45385" y="28129"/>
                    <a:pt x="47567" y="27546"/>
                    <a:pt x="48887" y="27102"/>
                  </a:cubicBezTo>
                  <a:cubicBezTo>
                    <a:pt x="49201" y="27000"/>
                    <a:pt x="49523" y="26892"/>
                    <a:pt x="49728" y="26841"/>
                  </a:cubicBezTo>
                  <a:close/>
                  <a:moveTo>
                    <a:pt x="1168" y="10912"/>
                  </a:moveTo>
                  <a:cubicBezTo>
                    <a:pt x="1168" y="10912"/>
                    <a:pt x="1320" y="11204"/>
                    <a:pt x="1460" y="11636"/>
                  </a:cubicBezTo>
                  <a:cubicBezTo>
                    <a:pt x="1460" y="12079"/>
                    <a:pt x="1752" y="12803"/>
                    <a:pt x="2044" y="13247"/>
                  </a:cubicBezTo>
                  <a:cubicBezTo>
                    <a:pt x="2919" y="15138"/>
                    <a:pt x="3946" y="16305"/>
                    <a:pt x="5989" y="17764"/>
                  </a:cubicBezTo>
                  <a:cubicBezTo>
                    <a:pt x="7156" y="18639"/>
                    <a:pt x="8615" y="20099"/>
                    <a:pt x="9923" y="21709"/>
                  </a:cubicBezTo>
                  <a:cubicBezTo>
                    <a:pt x="10658" y="22433"/>
                    <a:pt x="10658" y="22585"/>
                    <a:pt x="10950" y="23168"/>
                  </a:cubicBezTo>
                  <a:cubicBezTo>
                    <a:pt x="11090" y="23600"/>
                    <a:pt x="11090" y="23892"/>
                    <a:pt x="11090" y="23892"/>
                  </a:cubicBezTo>
                  <a:lnTo>
                    <a:pt x="10798" y="23600"/>
                  </a:lnTo>
                  <a:lnTo>
                    <a:pt x="10506" y="23309"/>
                  </a:lnTo>
                  <a:lnTo>
                    <a:pt x="10506" y="23309"/>
                  </a:lnTo>
                  <a:cubicBezTo>
                    <a:pt x="10506" y="23309"/>
                    <a:pt x="10658" y="23600"/>
                    <a:pt x="10798" y="23752"/>
                  </a:cubicBezTo>
                  <a:cubicBezTo>
                    <a:pt x="11242" y="24184"/>
                    <a:pt x="11382" y="24336"/>
                    <a:pt x="11382" y="24628"/>
                  </a:cubicBezTo>
                  <a:cubicBezTo>
                    <a:pt x="11382" y="24685"/>
                    <a:pt x="11382" y="24719"/>
                    <a:pt x="11352" y="24719"/>
                  </a:cubicBezTo>
                  <a:cubicBezTo>
                    <a:pt x="11310" y="24719"/>
                    <a:pt x="11205" y="24648"/>
                    <a:pt x="10950" y="24476"/>
                  </a:cubicBezTo>
                  <a:cubicBezTo>
                    <a:pt x="10798" y="24336"/>
                    <a:pt x="10506" y="24044"/>
                    <a:pt x="10366" y="23752"/>
                  </a:cubicBezTo>
                  <a:cubicBezTo>
                    <a:pt x="9923" y="23309"/>
                    <a:pt x="9339" y="22725"/>
                    <a:pt x="7740" y="21418"/>
                  </a:cubicBezTo>
                  <a:cubicBezTo>
                    <a:pt x="6865" y="20682"/>
                    <a:pt x="6421" y="20390"/>
                    <a:pt x="6421" y="20390"/>
                  </a:cubicBezTo>
                  <a:lnTo>
                    <a:pt x="6421" y="20390"/>
                  </a:lnTo>
                  <a:cubicBezTo>
                    <a:pt x="6421" y="20390"/>
                    <a:pt x="6421" y="20542"/>
                    <a:pt x="6573" y="20682"/>
                  </a:cubicBezTo>
                  <a:cubicBezTo>
                    <a:pt x="6713" y="20834"/>
                    <a:pt x="7448" y="21418"/>
                    <a:pt x="8324" y="22001"/>
                  </a:cubicBezTo>
                  <a:cubicBezTo>
                    <a:pt x="9339" y="23017"/>
                    <a:pt x="9783" y="23309"/>
                    <a:pt x="10075" y="23600"/>
                  </a:cubicBezTo>
                  <a:cubicBezTo>
                    <a:pt x="10363" y="24010"/>
                    <a:pt x="10537" y="24256"/>
                    <a:pt x="10447" y="24256"/>
                  </a:cubicBezTo>
                  <a:cubicBezTo>
                    <a:pt x="10312" y="24256"/>
                    <a:pt x="9579" y="23697"/>
                    <a:pt x="7740" y="22293"/>
                  </a:cubicBezTo>
                  <a:cubicBezTo>
                    <a:pt x="5989" y="20834"/>
                    <a:pt x="4962" y="20099"/>
                    <a:pt x="4962" y="20099"/>
                  </a:cubicBezTo>
                  <a:lnTo>
                    <a:pt x="4962" y="20099"/>
                  </a:lnTo>
                  <a:cubicBezTo>
                    <a:pt x="4822" y="20250"/>
                    <a:pt x="5837" y="20974"/>
                    <a:pt x="7740" y="22433"/>
                  </a:cubicBezTo>
                  <a:lnTo>
                    <a:pt x="10658" y="24628"/>
                  </a:lnTo>
                  <a:lnTo>
                    <a:pt x="10798" y="25059"/>
                  </a:lnTo>
                  <a:cubicBezTo>
                    <a:pt x="11090" y="25351"/>
                    <a:pt x="11242" y="25643"/>
                    <a:pt x="11534" y="25795"/>
                  </a:cubicBezTo>
                  <a:cubicBezTo>
                    <a:pt x="11674" y="25935"/>
                    <a:pt x="11825" y="26087"/>
                    <a:pt x="11825" y="26227"/>
                  </a:cubicBezTo>
                  <a:cubicBezTo>
                    <a:pt x="11928" y="26440"/>
                    <a:pt x="11955" y="26578"/>
                    <a:pt x="11908" y="26578"/>
                  </a:cubicBezTo>
                  <a:cubicBezTo>
                    <a:pt x="11891" y="26578"/>
                    <a:pt x="11863" y="26559"/>
                    <a:pt x="11825" y="26519"/>
                  </a:cubicBezTo>
                  <a:cubicBezTo>
                    <a:pt x="11750" y="26449"/>
                    <a:pt x="11712" y="26414"/>
                    <a:pt x="11693" y="26414"/>
                  </a:cubicBezTo>
                  <a:cubicBezTo>
                    <a:pt x="11674" y="26414"/>
                    <a:pt x="11674" y="26449"/>
                    <a:pt x="11674" y="26519"/>
                  </a:cubicBezTo>
                  <a:cubicBezTo>
                    <a:pt x="11674" y="26670"/>
                    <a:pt x="11825" y="26670"/>
                    <a:pt x="11825" y="26810"/>
                  </a:cubicBezTo>
                  <a:lnTo>
                    <a:pt x="11966" y="26962"/>
                  </a:lnTo>
                  <a:cubicBezTo>
                    <a:pt x="12117" y="27102"/>
                    <a:pt x="12257" y="27686"/>
                    <a:pt x="12257" y="27686"/>
                  </a:cubicBezTo>
                  <a:cubicBezTo>
                    <a:pt x="12117" y="27838"/>
                    <a:pt x="12117" y="27838"/>
                    <a:pt x="12257" y="27978"/>
                  </a:cubicBezTo>
                  <a:cubicBezTo>
                    <a:pt x="12257" y="27978"/>
                    <a:pt x="12409" y="28269"/>
                    <a:pt x="12409" y="28561"/>
                  </a:cubicBezTo>
                  <a:lnTo>
                    <a:pt x="12549" y="29145"/>
                  </a:lnTo>
                  <a:lnTo>
                    <a:pt x="12549" y="29145"/>
                  </a:lnTo>
                  <a:lnTo>
                    <a:pt x="12257" y="28853"/>
                  </a:lnTo>
                  <a:cubicBezTo>
                    <a:pt x="12117" y="28713"/>
                    <a:pt x="11825" y="28269"/>
                    <a:pt x="11534" y="27978"/>
                  </a:cubicBezTo>
                  <a:cubicBezTo>
                    <a:pt x="11382" y="27838"/>
                    <a:pt x="10950" y="27254"/>
                    <a:pt x="10658" y="26962"/>
                  </a:cubicBezTo>
                  <a:lnTo>
                    <a:pt x="10658" y="26962"/>
                  </a:lnTo>
                  <a:cubicBezTo>
                    <a:pt x="11242" y="27394"/>
                    <a:pt x="11825" y="27978"/>
                    <a:pt x="11966" y="28129"/>
                  </a:cubicBezTo>
                  <a:cubicBezTo>
                    <a:pt x="11966" y="28269"/>
                    <a:pt x="11966" y="28269"/>
                    <a:pt x="12117" y="28269"/>
                  </a:cubicBezTo>
                  <a:cubicBezTo>
                    <a:pt x="12257" y="28269"/>
                    <a:pt x="11966" y="27978"/>
                    <a:pt x="11382" y="27254"/>
                  </a:cubicBezTo>
                  <a:cubicBezTo>
                    <a:pt x="10468" y="26466"/>
                    <a:pt x="9780" y="25914"/>
                    <a:pt x="9652" y="25914"/>
                  </a:cubicBezTo>
                  <a:cubicBezTo>
                    <a:pt x="9638" y="25914"/>
                    <a:pt x="9631" y="25921"/>
                    <a:pt x="9631" y="25935"/>
                  </a:cubicBezTo>
                  <a:cubicBezTo>
                    <a:pt x="9631" y="25935"/>
                    <a:pt x="9631" y="26087"/>
                    <a:pt x="9783" y="26087"/>
                  </a:cubicBezTo>
                  <a:cubicBezTo>
                    <a:pt x="9923" y="26227"/>
                    <a:pt x="10075" y="26227"/>
                    <a:pt x="10075" y="26227"/>
                  </a:cubicBezTo>
                  <a:cubicBezTo>
                    <a:pt x="9923" y="26227"/>
                    <a:pt x="9631" y="26087"/>
                    <a:pt x="9199" y="25643"/>
                  </a:cubicBezTo>
                  <a:cubicBezTo>
                    <a:pt x="8907" y="25351"/>
                    <a:pt x="8032" y="24628"/>
                    <a:pt x="7588" y="24184"/>
                  </a:cubicBezTo>
                  <a:cubicBezTo>
                    <a:pt x="7005" y="23752"/>
                    <a:pt x="6421" y="23168"/>
                    <a:pt x="6129" y="22877"/>
                  </a:cubicBezTo>
                  <a:cubicBezTo>
                    <a:pt x="5989" y="22725"/>
                    <a:pt x="5545" y="22293"/>
                    <a:pt x="5254" y="22141"/>
                  </a:cubicBezTo>
                  <a:lnTo>
                    <a:pt x="3071" y="19958"/>
                  </a:lnTo>
                  <a:cubicBezTo>
                    <a:pt x="3071" y="19807"/>
                    <a:pt x="3071" y="19807"/>
                    <a:pt x="2919" y="19807"/>
                  </a:cubicBezTo>
                  <a:cubicBezTo>
                    <a:pt x="2487" y="19515"/>
                    <a:pt x="1460" y="17916"/>
                    <a:pt x="1028" y="16748"/>
                  </a:cubicBezTo>
                  <a:cubicBezTo>
                    <a:pt x="736" y="16165"/>
                    <a:pt x="444" y="15289"/>
                    <a:pt x="444" y="15138"/>
                  </a:cubicBezTo>
                  <a:cubicBezTo>
                    <a:pt x="444" y="14846"/>
                    <a:pt x="444" y="14846"/>
                    <a:pt x="585" y="14846"/>
                  </a:cubicBezTo>
                  <a:cubicBezTo>
                    <a:pt x="585" y="14706"/>
                    <a:pt x="736" y="14706"/>
                    <a:pt x="736" y="14554"/>
                  </a:cubicBezTo>
                  <a:cubicBezTo>
                    <a:pt x="876" y="14554"/>
                    <a:pt x="876" y="13970"/>
                    <a:pt x="876" y="13247"/>
                  </a:cubicBezTo>
                  <a:cubicBezTo>
                    <a:pt x="1028" y="11928"/>
                    <a:pt x="1168" y="11052"/>
                    <a:pt x="1168" y="10912"/>
                  </a:cubicBezTo>
                  <a:close/>
                  <a:moveTo>
                    <a:pt x="35895" y="29145"/>
                  </a:moveTo>
                  <a:cubicBezTo>
                    <a:pt x="35895" y="29297"/>
                    <a:pt x="35755" y="29297"/>
                    <a:pt x="35755" y="29437"/>
                  </a:cubicBezTo>
                  <a:lnTo>
                    <a:pt x="35755" y="29297"/>
                  </a:lnTo>
                  <a:lnTo>
                    <a:pt x="35895" y="29145"/>
                  </a:lnTo>
                  <a:close/>
                  <a:moveTo>
                    <a:pt x="12447" y="29196"/>
                  </a:moveTo>
                  <a:cubicBezTo>
                    <a:pt x="12456" y="29196"/>
                    <a:pt x="12490" y="29233"/>
                    <a:pt x="12549" y="29297"/>
                  </a:cubicBezTo>
                  <a:lnTo>
                    <a:pt x="12701" y="29437"/>
                  </a:lnTo>
                  <a:cubicBezTo>
                    <a:pt x="12701" y="29513"/>
                    <a:pt x="12701" y="29551"/>
                    <a:pt x="12682" y="29551"/>
                  </a:cubicBezTo>
                  <a:cubicBezTo>
                    <a:pt x="12663" y="29551"/>
                    <a:pt x="12625" y="29513"/>
                    <a:pt x="12549" y="29437"/>
                  </a:cubicBezTo>
                  <a:cubicBezTo>
                    <a:pt x="12468" y="29267"/>
                    <a:pt x="12434" y="29196"/>
                    <a:pt x="12447" y="29196"/>
                  </a:cubicBezTo>
                  <a:close/>
                  <a:moveTo>
                    <a:pt x="35585" y="29475"/>
                  </a:moveTo>
                  <a:cubicBezTo>
                    <a:pt x="35603" y="29475"/>
                    <a:pt x="35603" y="29513"/>
                    <a:pt x="35603" y="29589"/>
                  </a:cubicBezTo>
                  <a:cubicBezTo>
                    <a:pt x="35603" y="29589"/>
                    <a:pt x="35463" y="29589"/>
                    <a:pt x="35463" y="29729"/>
                  </a:cubicBezTo>
                  <a:lnTo>
                    <a:pt x="35463" y="29589"/>
                  </a:lnTo>
                  <a:cubicBezTo>
                    <a:pt x="35533" y="29513"/>
                    <a:pt x="35568" y="29475"/>
                    <a:pt x="35585" y="29475"/>
                  </a:cubicBezTo>
                  <a:close/>
                  <a:moveTo>
                    <a:pt x="41883" y="24628"/>
                  </a:moveTo>
                  <a:cubicBezTo>
                    <a:pt x="42315" y="24628"/>
                    <a:pt x="42607" y="24768"/>
                    <a:pt x="42607" y="24768"/>
                  </a:cubicBezTo>
                  <a:cubicBezTo>
                    <a:pt x="42607" y="24768"/>
                    <a:pt x="42315" y="25059"/>
                    <a:pt x="41883" y="25351"/>
                  </a:cubicBezTo>
                  <a:cubicBezTo>
                    <a:pt x="41007" y="26087"/>
                    <a:pt x="39256" y="27394"/>
                    <a:pt x="39256" y="27546"/>
                  </a:cubicBezTo>
                  <a:cubicBezTo>
                    <a:pt x="39256" y="27579"/>
                    <a:pt x="39264" y="27596"/>
                    <a:pt x="39285" y="27596"/>
                  </a:cubicBezTo>
                  <a:cubicBezTo>
                    <a:pt x="39355" y="27596"/>
                    <a:pt x="39569" y="27409"/>
                    <a:pt x="40132" y="26962"/>
                  </a:cubicBezTo>
                  <a:cubicBezTo>
                    <a:pt x="41007" y="26087"/>
                    <a:pt x="42466" y="25059"/>
                    <a:pt x="42758" y="24919"/>
                  </a:cubicBezTo>
                  <a:cubicBezTo>
                    <a:pt x="42898" y="24768"/>
                    <a:pt x="43190" y="24768"/>
                    <a:pt x="43634" y="24768"/>
                  </a:cubicBezTo>
                  <a:cubicBezTo>
                    <a:pt x="44217" y="24919"/>
                    <a:pt x="45968" y="25211"/>
                    <a:pt x="45968" y="25351"/>
                  </a:cubicBezTo>
                  <a:cubicBezTo>
                    <a:pt x="45968" y="25351"/>
                    <a:pt x="45676" y="25503"/>
                    <a:pt x="45233" y="25643"/>
                  </a:cubicBezTo>
                  <a:cubicBezTo>
                    <a:pt x="44509" y="26087"/>
                    <a:pt x="42315" y="27546"/>
                    <a:pt x="41731" y="27978"/>
                  </a:cubicBezTo>
                  <a:lnTo>
                    <a:pt x="41439" y="28269"/>
                  </a:lnTo>
                  <a:cubicBezTo>
                    <a:pt x="41503" y="28333"/>
                    <a:pt x="41564" y="28370"/>
                    <a:pt x="41636" y="28370"/>
                  </a:cubicBezTo>
                  <a:cubicBezTo>
                    <a:pt x="41735" y="28370"/>
                    <a:pt x="41853" y="28299"/>
                    <a:pt x="42023" y="28129"/>
                  </a:cubicBezTo>
                  <a:cubicBezTo>
                    <a:pt x="43050" y="27254"/>
                    <a:pt x="44649" y="26227"/>
                    <a:pt x="45817" y="25643"/>
                  </a:cubicBezTo>
                  <a:cubicBezTo>
                    <a:pt x="46074" y="25474"/>
                    <a:pt x="46182" y="25403"/>
                    <a:pt x="46312" y="25403"/>
                  </a:cubicBezTo>
                  <a:cubicBezTo>
                    <a:pt x="46406" y="25403"/>
                    <a:pt x="46511" y="25439"/>
                    <a:pt x="46692" y="25503"/>
                  </a:cubicBezTo>
                  <a:cubicBezTo>
                    <a:pt x="46984" y="25503"/>
                    <a:pt x="47719" y="25795"/>
                    <a:pt x="48443" y="25935"/>
                  </a:cubicBezTo>
                  <a:cubicBezTo>
                    <a:pt x="49762" y="26227"/>
                    <a:pt x="49762" y="26227"/>
                    <a:pt x="49762" y="26378"/>
                  </a:cubicBezTo>
                  <a:cubicBezTo>
                    <a:pt x="49762" y="26511"/>
                    <a:pt x="45711" y="27698"/>
                    <a:pt x="45271" y="27698"/>
                  </a:cubicBezTo>
                  <a:cubicBezTo>
                    <a:pt x="45246" y="27698"/>
                    <a:pt x="45233" y="27694"/>
                    <a:pt x="45233" y="27686"/>
                  </a:cubicBezTo>
                  <a:lnTo>
                    <a:pt x="46108" y="27102"/>
                  </a:lnTo>
                  <a:cubicBezTo>
                    <a:pt x="46714" y="26621"/>
                    <a:pt x="46916" y="26339"/>
                    <a:pt x="46890" y="26339"/>
                  </a:cubicBezTo>
                  <a:cubicBezTo>
                    <a:pt x="46884" y="26339"/>
                    <a:pt x="46868" y="26352"/>
                    <a:pt x="46844" y="26378"/>
                  </a:cubicBezTo>
                  <a:cubicBezTo>
                    <a:pt x="46844" y="26378"/>
                    <a:pt x="46400" y="26670"/>
                    <a:pt x="45817" y="27102"/>
                  </a:cubicBezTo>
                  <a:cubicBezTo>
                    <a:pt x="45093" y="27686"/>
                    <a:pt x="44801" y="27838"/>
                    <a:pt x="44509" y="27978"/>
                  </a:cubicBezTo>
                  <a:lnTo>
                    <a:pt x="44217" y="27978"/>
                  </a:lnTo>
                  <a:cubicBezTo>
                    <a:pt x="44217" y="27838"/>
                    <a:pt x="45676" y="26810"/>
                    <a:pt x="46260" y="26378"/>
                  </a:cubicBezTo>
                  <a:cubicBezTo>
                    <a:pt x="46692" y="26087"/>
                    <a:pt x="46844" y="25935"/>
                    <a:pt x="46692" y="25935"/>
                  </a:cubicBezTo>
                  <a:cubicBezTo>
                    <a:pt x="46692" y="25923"/>
                    <a:pt x="46685" y="25917"/>
                    <a:pt x="46671" y="25917"/>
                  </a:cubicBezTo>
                  <a:cubicBezTo>
                    <a:pt x="46520" y="25917"/>
                    <a:pt x="45578" y="26592"/>
                    <a:pt x="44509" y="27394"/>
                  </a:cubicBezTo>
                  <a:cubicBezTo>
                    <a:pt x="43774" y="27978"/>
                    <a:pt x="43634" y="28129"/>
                    <a:pt x="43342" y="28129"/>
                  </a:cubicBezTo>
                  <a:cubicBezTo>
                    <a:pt x="43050" y="28269"/>
                    <a:pt x="42898" y="28269"/>
                    <a:pt x="42898" y="28269"/>
                  </a:cubicBezTo>
                  <a:cubicBezTo>
                    <a:pt x="42898" y="28129"/>
                    <a:pt x="44217" y="27102"/>
                    <a:pt x="44941" y="26670"/>
                  </a:cubicBezTo>
                  <a:cubicBezTo>
                    <a:pt x="45233" y="26519"/>
                    <a:pt x="45676" y="26227"/>
                    <a:pt x="46108" y="26087"/>
                  </a:cubicBezTo>
                  <a:cubicBezTo>
                    <a:pt x="46400" y="25795"/>
                    <a:pt x="46692" y="25643"/>
                    <a:pt x="46692" y="25643"/>
                  </a:cubicBezTo>
                  <a:cubicBezTo>
                    <a:pt x="46692" y="25608"/>
                    <a:pt x="46683" y="25591"/>
                    <a:pt x="46657" y="25591"/>
                  </a:cubicBezTo>
                  <a:cubicBezTo>
                    <a:pt x="46578" y="25591"/>
                    <a:pt x="46335" y="25753"/>
                    <a:pt x="45676" y="26087"/>
                  </a:cubicBezTo>
                  <a:cubicBezTo>
                    <a:pt x="44801" y="26519"/>
                    <a:pt x="44066" y="27102"/>
                    <a:pt x="43050" y="27838"/>
                  </a:cubicBezTo>
                  <a:cubicBezTo>
                    <a:pt x="42466" y="28269"/>
                    <a:pt x="42466" y="28421"/>
                    <a:pt x="41439" y="28561"/>
                  </a:cubicBezTo>
                  <a:lnTo>
                    <a:pt x="40856" y="28561"/>
                  </a:lnTo>
                  <a:lnTo>
                    <a:pt x="41007" y="28421"/>
                  </a:lnTo>
                  <a:cubicBezTo>
                    <a:pt x="41439" y="27978"/>
                    <a:pt x="41883" y="27394"/>
                    <a:pt x="41883" y="27394"/>
                  </a:cubicBezTo>
                  <a:cubicBezTo>
                    <a:pt x="41883" y="27371"/>
                    <a:pt x="41875" y="27360"/>
                    <a:pt x="41860" y="27360"/>
                  </a:cubicBezTo>
                  <a:cubicBezTo>
                    <a:pt x="41781" y="27360"/>
                    <a:pt x="41496" y="27663"/>
                    <a:pt x="41007" y="28269"/>
                  </a:cubicBezTo>
                  <a:cubicBezTo>
                    <a:pt x="40564" y="28713"/>
                    <a:pt x="40564" y="28713"/>
                    <a:pt x="40132" y="28713"/>
                  </a:cubicBezTo>
                  <a:cubicBezTo>
                    <a:pt x="39996" y="28756"/>
                    <a:pt x="39902" y="28786"/>
                    <a:pt x="39858" y="28786"/>
                  </a:cubicBezTo>
                  <a:cubicBezTo>
                    <a:pt x="39757" y="28786"/>
                    <a:pt x="39913" y="28632"/>
                    <a:pt x="40424" y="28129"/>
                  </a:cubicBezTo>
                  <a:lnTo>
                    <a:pt x="41007" y="27546"/>
                  </a:lnTo>
                  <a:cubicBezTo>
                    <a:pt x="40856" y="27546"/>
                    <a:pt x="40564" y="27838"/>
                    <a:pt x="40272" y="28129"/>
                  </a:cubicBezTo>
                  <a:lnTo>
                    <a:pt x="39548" y="28853"/>
                  </a:lnTo>
                  <a:cubicBezTo>
                    <a:pt x="39548" y="28853"/>
                    <a:pt x="39397" y="29005"/>
                    <a:pt x="39105" y="29005"/>
                  </a:cubicBezTo>
                  <a:lnTo>
                    <a:pt x="38813" y="29005"/>
                  </a:lnTo>
                  <a:lnTo>
                    <a:pt x="38965" y="28853"/>
                  </a:lnTo>
                  <a:cubicBezTo>
                    <a:pt x="39105" y="28713"/>
                    <a:pt x="39397" y="28421"/>
                    <a:pt x="39840" y="28129"/>
                  </a:cubicBezTo>
                  <a:cubicBezTo>
                    <a:pt x="40424" y="27394"/>
                    <a:pt x="40564" y="27394"/>
                    <a:pt x="40424" y="27254"/>
                  </a:cubicBezTo>
                  <a:lnTo>
                    <a:pt x="40424" y="27254"/>
                  </a:lnTo>
                  <a:lnTo>
                    <a:pt x="38813" y="28853"/>
                  </a:lnTo>
                  <a:cubicBezTo>
                    <a:pt x="38521" y="29145"/>
                    <a:pt x="38381" y="29145"/>
                    <a:pt x="37646" y="29297"/>
                  </a:cubicBezTo>
                  <a:cubicBezTo>
                    <a:pt x="37214" y="29437"/>
                    <a:pt x="36770" y="29437"/>
                    <a:pt x="36770" y="29437"/>
                  </a:cubicBezTo>
                  <a:cubicBezTo>
                    <a:pt x="36770" y="29437"/>
                    <a:pt x="36922" y="29297"/>
                    <a:pt x="37062" y="29005"/>
                  </a:cubicBezTo>
                  <a:cubicBezTo>
                    <a:pt x="37354" y="28713"/>
                    <a:pt x="37506" y="28713"/>
                    <a:pt x="37506" y="28713"/>
                  </a:cubicBezTo>
                  <a:cubicBezTo>
                    <a:pt x="37646" y="28713"/>
                    <a:pt x="37646" y="28713"/>
                    <a:pt x="37797" y="28561"/>
                  </a:cubicBezTo>
                  <a:cubicBezTo>
                    <a:pt x="38521" y="27838"/>
                    <a:pt x="40272" y="26227"/>
                    <a:pt x="41147" y="25643"/>
                  </a:cubicBezTo>
                  <a:cubicBezTo>
                    <a:pt x="41883" y="25059"/>
                    <a:pt x="41883" y="25059"/>
                    <a:pt x="41731" y="24919"/>
                  </a:cubicBezTo>
                  <a:cubicBezTo>
                    <a:pt x="41591" y="24919"/>
                    <a:pt x="39105" y="26962"/>
                    <a:pt x="38089" y="27978"/>
                  </a:cubicBezTo>
                  <a:lnTo>
                    <a:pt x="37797" y="28269"/>
                  </a:lnTo>
                  <a:cubicBezTo>
                    <a:pt x="37646" y="28269"/>
                    <a:pt x="37354" y="28561"/>
                    <a:pt x="37062" y="28853"/>
                  </a:cubicBezTo>
                  <a:cubicBezTo>
                    <a:pt x="36478" y="29589"/>
                    <a:pt x="36478" y="29589"/>
                    <a:pt x="36046" y="29589"/>
                  </a:cubicBezTo>
                  <a:cubicBezTo>
                    <a:pt x="35895" y="29729"/>
                    <a:pt x="35755" y="29729"/>
                    <a:pt x="35755" y="29729"/>
                  </a:cubicBezTo>
                  <a:cubicBezTo>
                    <a:pt x="35755" y="29729"/>
                    <a:pt x="35895" y="29437"/>
                    <a:pt x="36338" y="29005"/>
                  </a:cubicBezTo>
                  <a:cubicBezTo>
                    <a:pt x="37062" y="28421"/>
                    <a:pt x="37062" y="28269"/>
                    <a:pt x="37062" y="28269"/>
                  </a:cubicBezTo>
                  <a:cubicBezTo>
                    <a:pt x="36922" y="28269"/>
                    <a:pt x="36922" y="28269"/>
                    <a:pt x="37646" y="27394"/>
                  </a:cubicBezTo>
                  <a:cubicBezTo>
                    <a:pt x="38521" y="26670"/>
                    <a:pt x="39256" y="26087"/>
                    <a:pt x="40424" y="25211"/>
                  </a:cubicBezTo>
                  <a:cubicBezTo>
                    <a:pt x="40716" y="25059"/>
                    <a:pt x="41147" y="24768"/>
                    <a:pt x="41147" y="24628"/>
                  </a:cubicBezTo>
                  <a:close/>
                  <a:moveTo>
                    <a:pt x="7446" y="28470"/>
                  </a:moveTo>
                  <a:cubicBezTo>
                    <a:pt x="7521" y="28470"/>
                    <a:pt x="7625" y="28541"/>
                    <a:pt x="7880" y="28713"/>
                  </a:cubicBezTo>
                  <a:cubicBezTo>
                    <a:pt x="8032" y="29005"/>
                    <a:pt x="8615" y="29437"/>
                    <a:pt x="9047" y="29880"/>
                  </a:cubicBezTo>
                  <a:lnTo>
                    <a:pt x="9783" y="30604"/>
                  </a:lnTo>
                  <a:lnTo>
                    <a:pt x="9047" y="30172"/>
                  </a:lnTo>
                  <a:cubicBezTo>
                    <a:pt x="8172" y="29589"/>
                    <a:pt x="7005" y="28713"/>
                    <a:pt x="7005" y="28561"/>
                  </a:cubicBezTo>
                  <a:lnTo>
                    <a:pt x="7296" y="28561"/>
                  </a:lnTo>
                  <a:cubicBezTo>
                    <a:pt x="7359" y="28504"/>
                    <a:pt x="7395" y="28470"/>
                    <a:pt x="7446" y="28470"/>
                  </a:cubicBezTo>
                  <a:close/>
                  <a:moveTo>
                    <a:pt x="43190" y="28853"/>
                  </a:moveTo>
                  <a:cubicBezTo>
                    <a:pt x="43482" y="29005"/>
                    <a:pt x="44217" y="29005"/>
                    <a:pt x="44509" y="29145"/>
                  </a:cubicBezTo>
                  <a:cubicBezTo>
                    <a:pt x="44941" y="29145"/>
                    <a:pt x="45676" y="29145"/>
                    <a:pt x="46108" y="29297"/>
                  </a:cubicBezTo>
                  <a:lnTo>
                    <a:pt x="47567" y="29297"/>
                  </a:lnTo>
                  <a:cubicBezTo>
                    <a:pt x="47567" y="29437"/>
                    <a:pt x="47427" y="29437"/>
                    <a:pt x="47427" y="29589"/>
                  </a:cubicBezTo>
                  <a:cubicBezTo>
                    <a:pt x="47276" y="29589"/>
                    <a:pt x="46984" y="29880"/>
                    <a:pt x="46692" y="30020"/>
                  </a:cubicBezTo>
                  <a:cubicBezTo>
                    <a:pt x="46108" y="30464"/>
                    <a:pt x="45968" y="30604"/>
                    <a:pt x="45525" y="30604"/>
                  </a:cubicBezTo>
                  <a:cubicBezTo>
                    <a:pt x="44941" y="30604"/>
                    <a:pt x="44509" y="30604"/>
                    <a:pt x="41883" y="30172"/>
                  </a:cubicBezTo>
                  <a:cubicBezTo>
                    <a:pt x="40716" y="30020"/>
                    <a:pt x="39548" y="29729"/>
                    <a:pt x="39256" y="29729"/>
                  </a:cubicBezTo>
                  <a:lnTo>
                    <a:pt x="38673" y="29729"/>
                  </a:lnTo>
                  <a:cubicBezTo>
                    <a:pt x="38521" y="29729"/>
                    <a:pt x="38673" y="29589"/>
                    <a:pt x="40424" y="29297"/>
                  </a:cubicBezTo>
                  <a:cubicBezTo>
                    <a:pt x="41299" y="29005"/>
                    <a:pt x="42175" y="28853"/>
                    <a:pt x="42315" y="28853"/>
                  </a:cubicBezTo>
                  <a:close/>
                  <a:moveTo>
                    <a:pt x="27924" y="30423"/>
                  </a:moveTo>
                  <a:cubicBezTo>
                    <a:pt x="27947" y="30423"/>
                    <a:pt x="27865" y="30566"/>
                    <a:pt x="27676" y="30786"/>
                  </a:cubicBezTo>
                  <a:lnTo>
                    <a:pt x="27676" y="30786"/>
                  </a:lnTo>
                  <a:cubicBezTo>
                    <a:pt x="27762" y="30661"/>
                    <a:pt x="27831" y="30550"/>
                    <a:pt x="27876" y="30464"/>
                  </a:cubicBezTo>
                  <a:cubicBezTo>
                    <a:pt x="27901" y="30436"/>
                    <a:pt x="27917" y="30423"/>
                    <a:pt x="27924" y="30423"/>
                  </a:cubicBezTo>
                  <a:close/>
                  <a:moveTo>
                    <a:pt x="15176" y="31048"/>
                  </a:moveTo>
                  <a:cubicBezTo>
                    <a:pt x="15176" y="31081"/>
                    <a:pt x="15167" y="31132"/>
                    <a:pt x="15151" y="31197"/>
                  </a:cubicBezTo>
                  <a:lnTo>
                    <a:pt x="15151" y="31197"/>
                  </a:lnTo>
                  <a:cubicBezTo>
                    <a:pt x="15161" y="31191"/>
                    <a:pt x="15169" y="31188"/>
                    <a:pt x="15176" y="31188"/>
                  </a:cubicBezTo>
                  <a:lnTo>
                    <a:pt x="15176" y="31048"/>
                  </a:lnTo>
                  <a:close/>
                  <a:moveTo>
                    <a:pt x="40418" y="24079"/>
                  </a:moveTo>
                  <a:cubicBezTo>
                    <a:pt x="40564" y="24079"/>
                    <a:pt x="40564" y="24114"/>
                    <a:pt x="40564" y="24184"/>
                  </a:cubicBezTo>
                  <a:cubicBezTo>
                    <a:pt x="40564" y="24336"/>
                    <a:pt x="40564" y="24476"/>
                    <a:pt x="40716" y="24476"/>
                  </a:cubicBezTo>
                  <a:cubicBezTo>
                    <a:pt x="40856" y="24476"/>
                    <a:pt x="41007" y="24476"/>
                    <a:pt x="40856" y="24628"/>
                  </a:cubicBezTo>
                  <a:cubicBezTo>
                    <a:pt x="40856" y="24628"/>
                    <a:pt x="40564" y="24768"/>
                    <a:pt x="40132" y="25211"/>
                  </a:cubicBezTo>
                  <a:cubicBezTo>
                    <a:pt x="38965" y="25935"/>
                    <a:pt x="38381" y="26378"/>
                    <a:pt x="37214" y="27546"/>
                  </a:cubicBezTo>
                  <a:cubicBezTo>
                    <a:pt x="36770" y="27978"/>
                    <a:pt x="35895" y="28713"/>
                    <a:pt x="35463" y="29145"/>
                  </a:cubicBezTo>
                  <a:lnTo>
                    <a:pt x="34727" y="29880"/>
                  </a:lnTo>
                  <a:lnTo>
                    <a:pt x="34144" y="30020"/>
                  </a:lnTo>
                  <a:cubicBezTo>
                    <a:pt x="33852" y="30172"/>
                    <a:pt x="33712" y="30172"/>
                    <a:pt x="33712" y="30172"/>
                  </a:cubicBezTo>
                  <a:cubicBezTo>
                    <a:pt x="33712" y="30172"/>
                    <a:pt x="34727" y="29145"/>
                    <a:pt x="35463" y="28561"/>
                  </a:cubicBezTo>
                  <a:cubicBezTo>
                    <a:pt x="35895" y="28129"/>
                    <a:pt x="36046" y="27978"/>
                    <a:pt x="35895" y="27978"/>
                  </a:cubicBezTo>
                  <a:cubicBezTo>
                    <a:pt x="35755" y="27978"/>
                    <a:pt x="34879" y="28853"/>
                    <a:pt x="34004" y="29589"/>
                  </a:cubicBezTo>
                  <a:lnTo>
                    <a:pt x="33268" y="30312"/>
                  </a:lnTo>
                  <a:lnTo>
                    <a:pt x="32545" y="30464"/>
                  </a:lnTo>
                  <a:cubicBezTo>
                    <a:pt x="32117" y="30634"/>
                    <a:pt x="31938" y="30705"/>
                    <a:pt x="31863" y="30705"/>
                  </a:cubicBezTo>
                  <a:cubicBezTo>
                    <a:pt x="31809" y="30705"/>
                    <a:pt x="31809" y="30668"/>
                    <a:pt x="31809" y="30604"/>
                  </a:cubicBezTo>
                  <a:cubicBezTo>
                    <a:pt x="31961" y="30312"/>
                    <a:pt x="32685" y="29589"/>
                    <a:pt x="33712" y="28713"/>
                  </a:cubicBezTo>
                  <a:cubicBezTo>
                    <a:pt x="34727" y="27838"/>
                    <a:pt x="34727" y="27838"/>
                    <a:pt x="34587" y="27838"/>
                  </a:cubicBezTo>
                  <a:cubicBezTo>
                    <a:pt x="34581" y="27831"/>
                    <a:pt x="34571" y="27828"/>
                    <a:pt x="34558" y="27828"/>
                  </a:cubicBezTo>
                  <a:cubicBezTo>
                    <a:pt x="34282" y="27828"/>
                    <a:pt x="32646" y="29342"/>
                    <a:pt x="31809" y="30312"/>
                  </a:cubicBezTo>
                  <a:cubicBezTo>
                    <a:pt x="31377" y="30756"/>
                    <a:pt x="31226" y="30896"/>
                    <a:pt x="30934" y="30896"/>
                  </a:cubicBezTo>
                  <a:cubicBezTo>
                    <a:pt x="30642" y="31048"/>
                    <a:pt x="30502" y="31048"/>
                    <a:pt x="30502" y="31048"/>
                  </a:cubicBezTo>
                  <a:cubicBezTo>
                    <a:pt x="30502" y="31048"/>
                    <a:pt x="32253" y="29145"/>
                    <a:pt x="32685" y="28853"/>
                  </a:cubicBezTo>
                  <a:cubicBezTo>
                    <a:pt x="33852" y="27546"/>
                    <a:pt x="35463" y="26378"/>
                    <a:pt x="36630" y="25503"/>
                  </a:cubicBezTo>
                  <a:cubicBezTo>
                    <a:pt x="37506" y="24919"/>
                    <a:pt x="37646" y="24919"/>
                    <a:pt x="37506" y="24768"/>
                  </a:cubicBezTo>
                  <a:lnTo>
                    <a:pt x="37506" y="24768"/>
                  </a:lnTo>
                  <a:cubicBezTo>
                    <a:pt x="37505" y="24768"/>
                    <a:pt x="35895" y="25935"/>
                    <a:pt x="35019" y="26519"/>
                  </a:cubicBezTo>
                  <a:cubicBezTo>
                    <a:pt x="34587" y="26962"/>
                    <a:pt x="33560" y="27838"/>
                    <a:pt x="32685" y="28561"/>
                  </a:cubicBezTo>
                  <a:cubicBezTo>
                    <a:pt x="32545" y="28713"/>
                    <a:pt x="31809" y="29437"/>
                    <a:pt x="31377" y="30020"/>
                  </a:cubicBezTo>
                  <a:lnTo>
                    <a:pt x="30210" y="31188"/>
                  </a:lnTo>
                  <a:cubicBezTo>
                    <a:pt x="30193" y="31205"/>
                    <a:pt x="30184" y="31213"/>
                    <a:pt x="30182" y="31213"/>
                  </a:cubicBezTo>
                  <a:cubicBezTo>
                    <a:pt x="30152" y="31213"/>
                    <a:pt x="32012" y="29086"/>
                    <a:pt x="32836" y="28129"/>
                  </a:cubicBezTo>
                  <a:cubicBezTo>
                    <a:pt x="33712" y="27254"/>
                    <a:pt x="34727" y="26378"/>
                    <a:pt x="35311" y="25935"/>
                  </a:cubicBezTo>
                  <a:cubicBezTo>
                    <a:pt x="35895" y="25503"/>
                    <a:pt x="36922" y="24919"/>
                    <a:pt x="37646" y="24628"/>
                  </a:cubicBezTo>
                  <a:cubicBezTo>
                    <a:pt x="38089" y="24336"/>
                    <a:pt x="38381" y="24184"/>
                    <a:pt x="39397" y="24184"/>
                  </a:cubicBezTo>
                  <a:cubicBezTo>
                    <a:pt x="39980" y="24114"/>
                    <a:pt x="40272" y="24079"/>
                    <a:pt x="40418" y="24079"/>
                  </a:cubicBezTo>
                  <a:close/>
                  <a:moveTo>
                    <a:pt x="27318" y="31258"/>
                  </a:moveTo>
                  <a:cubicBezTo>
                    <a:pt x="27037" y="31734"/>
                    <a:pt x="26689" y="32082"/>
                    <a:pt x="26556" y="32215"/>
                  </a:cubicBezTo>
                  <a:cubicBezTo>
                    <a:pt x="26460" y="32311"/>
                    <a:pt x="26412" y="32359"/>
                    <a:pt x="26407" y="32359"/>
                  </a:cubicBezTo>
                  <a:cubicBezTo>
                    <a:pt x="26396" y="32359"/>
                    <a:pt x="26559" y="32162"/>
                    <a:pt x="26848" y="31771"/>
                  </a:cubicBezTo>
                  <a:cubicBezTo>
                    <a:pt x="27011" y="31613"/>
                    <a:pt x="27171" y="31435"/>
                    <a:pt x="27318" y="31258"/>
                  </a:cubicBezTo>
                  <a:close/>
                  <a:moveTo>
                    <a:pt x="16051" y="32799"/>
                  </a:moveTo>
                  <a:lnTo>
                    <a:pt x="16051" y="32939"/>
                  </a:lnTo>
                  <a:cubicBezTo>
                    <a:pt x="15911" y="32939"/>
                    <a:pt x="15911" y="32939"/>
                    <a:pt x="15911" y="32799"/>
                  </a:cubicBezTo>
                  <a:close/>
                  <a:moveTo>
                    <a:pt x="38053" y="29780"/>
                  </a:moveTo>
                  <a:cubicBezTo>
                    <a:pt x="38284" y="29780"/>
                    <a:pt x="38534" y="29817"/>
                    <a:pt x="38965" y="29880"/>
                  </a:cubicBezTo>
                  <a:cubicBezTo>
                    <a:pt x="39548" y="30020"/>
                    <a:pt x="40716" y="30172"/>
                    <a:pt x="41591" y="30312"/>
                  </a:cubicBezTo>
                  <a:cubicBezTo>
                    <a:pt x="43926" y="30756"/>
                    <a:pt x="44649" y="30756"/>
                    <a:pt x="45093" y="30756"/>
                  </a:cubicBezTo>
                  <a:cubicBezTo>
                    <a:pt x="45676" y="30756"/>
                    <a:pt x="45676" y="30896"/>
                    <a:pt x="45385" y="31048"/>
                  </a:cubicBezTo>
                  <a:cubicBezTo>
                    <a:pt x="45093" y="31048"/>
                    <a:pt x="45093" y="31048"/>
                    <a:pt x="45093" y="31188"/>
                  </a:cubicBezTo>
                  <a:cubicBezTo>
                    <a:pt x="45093" y="31188"/>
                    <a:pt x="45233" y="31188"/>
                    <a:pt x="45385" y="31339"/>
                  </a:cubicBezTo>
                  <a:lnTo>
                    <a:pt x="45817" y="31339"/>
                  </a:lnTo>
                  <a:cubicBezTo>
                    <a:pt x="45676" y="31339"/>
                    <a:pt x="45525" y="31631"/>
                    <a:pt x="45233" y="31771"/>
                  </a:cubicBezTo>
                  <a:cubicBezTo>
                    <a:pt x="44941" y="31923"/>
                    <a:pt x="44649" y="32215"/>
                    <a:pt x="44357" y="32355"/>
                  </a:cubicBezTo>
                  <a:cubicBezTo>
                    <a:pt x="44066" y="32507"/>
                    <a:pt x="43926" y="32507"/>
                    <a:pt x="43482" y="32507"/>
                  </a:cubicBezTo>
                  <a:cubicBezTo>
                    <a:pt x="42758" y="32507"/>
                    <a:pt x="41299" y="32215"/>
                    <a:pt x="39688" y="31771"/>
                  </a:cubicBezTo>
                  <a:cubicBezTo>
                    <a:pt x="37937" y="31339"/>
                    <a:pt x="35463" y="30604"/>
                    <a:pt x="35311" y="30604"/>
                  </a:cubicBezTo>
                  <a:cubicBezTo>
                    <a:pt x="35171" y="30756"/>
                    <a:pt x="35463" y="30756"/>
                    <a:pt x="36630" y="31188"/>
                  </a:cubicBezTo>
                  <a:cubicBezTo>
                    <a:pt x="37506" y="31339"/>
                    <a:pt x="38813" y="31631"/>
                    <a:pt x="39548" y="31923"/>
                  </a:cubicBezTo>
                  <a:cubicBezTo>
                    <a:pt x="41007" y="32355"/>
                    <a:pt x="42466" y="32647"/>
                    <a:pt x="43190" y="32647"/>
                  </a:cubicBezTo>
                  <a:cubicBezTo>
                    <a:pt x="43482" y="32799"/>
                    <a:pt x="43774" y="32799"/>
                    <a:pt x="43774" y="32939"/>
                  </a:cubicBezTo>
                  <a:lnTo>
                    <a:pt x="44066" y="33090"/>
                  </a:lnTo>
                  <a:lnTo>
                    <a:pt x="43774" y="33090"/>
                  </a:lnTo>
                  <a:cubicBezTo>
                    <a:pt x="43342" y="33090"/>
                    <a:pt x="42607" y="32939"/>
                    <a:pt x="40424" y="32355"/>
                  </a:cubicBezTo>
                  <a:cubicBezTo>
                    <a:pt x="38229" y="31923"/>
                    <a:pt x="37646" y="31771"/>
                    <a:pt x="36770" y="31479"/>
                  </a:cubicBezTo>
                  <a:cubicBezTo>
                    <a:pt x="36478" y="31339"/>
                    <a:pt x="35755" y="31048"/>
                    <a:pt x="35171" y="31048"/>
                  </a:cubicBezTo>
                  <a:cubicBezTo>
                    <a:pt x="34727" y="30896"/>
                    <a:pt x="34296" y="30756"/>
                    <a:pt x="34144" y="30756"/>
                  </a:cubicBezTo>
                  <a:cubicBezTo>
                    <a:pt x="34004" y="30756"/>
                    <a:pt x="35019" y="30464"/>
                    <a:pt x="36770" y="30020"/>
                  </a:cubicBezTo>
                  <a:cubicBezTo>
                    <a:pt x="37448" y="29851"/>
                    <a:pt x="37733" y="29780"/>
                    <a:pt x="38053" y="29780"/>
                  </a:cubicBezTo>
                  <a:close/>
                  <a:moveTo>
                    <a:pt x="3071" y="20250"/>
                  </a:moveTo>
                  <a:lnTo>
                    <a:pt x="3795" y="20974"/>
                  </a:lnTo>
                  <a:lnTo>
                    <a:pt x="5114" y="22293"/>
                  </a:lnTo>
                  <a:cubicBezTo>
                    <a:pt x="5405" y="22585"/>
                    <a:pt x="5837" y="23017"/>
                    <a:pt x="6129" y="23168"/>
                  </a:cubicBezTo>
                  <a:cubicBezTo>
                    <a:pt x="6421" y="23460"/>
                    <a:pt x="6713" y="23892"/>
                    <a:pt x="7005" y="24044"/>
                  </a:cubicBezTo>
                  <a:cubicBezTo>
                    <a:pt x="9199" y="26087"/>
                    <a:pt x="10215" y="26962"/>
                    <a:pt x="10658" y="27394"/>
                  </a:cubicBezTo>
                  <a:cubicBezTo>
                    <a:pt x="11242" y="28129"/>
                    <a:pt x="12841" y="30464"/>
                    <a:pt x="12841" y="30464"/>
                  </a:cubicBezTo>
                  <a:cubicBezTo>
                    <a:pt x="12701" y="30464"/>
                    <a:pt x="12549" y="30172"/>
                    <a:pt x="12257" y="29880"/>
                  </a:cubicBezTo>
                  <a:cubicBezTo>
                    <a:pt x="11818" y="29547"/>
                    <a:pt x="11630" y="29385"/>
                    <a:pt x="11564" y="29385"/>
                  </a:cubicBezTo>
                  <a:cubicBezTo>
                    <a:pt x="11542" y="29385"/>
                    <a:pt x="11534" y="29402"/>
                    <a:pt x="11534" y="29437"/>
                  </a:cubicBezTo>
                  <a:cubicBezTo>
                    <a:pt x="11674" y="29437"/>
                    <a:pt x="11966" y="29729"/>
                    <a:pt x="12257" y="30172"/>
                  </a:cubicBezTo>
                  <a:cubicBezTo>
                    <a:pt x="13133" y="31048"/>
                    <a:pt x="12993" y="31048"/>
                    <a:pt x="13133" y="31479"/>
                  </a:cubicBezTo>
                  <a:lnTo>
                    <a:pt x="13285" y="31923"/>
                  </a:lnTo>
                  <a:lnTo>
                    <a:pt x="12841" y="31339"/>
                  </a:lnTo>
                  <a:cubicBezTo>
                    <a:pt x="12409" y="30756"/>
                    <a:pt x="12257" y="30604"/>
                    <a:pt x="12257" y="30604"/>
                  </a:cubicBezTo>
                  <a:lnTo>
                    <a:pt x="12257" y="30756"/>
                  </a:lnTo>
                  <a:cubicBezTo>
                    <a:pt x="12257" y="30756"/>
                    <a:pt x="12549" y="31188"/>
                    <a:pt x="12841" y="31479"/>
                  </a:cubicBezTo>
                  <a:cubicBezTo>
                    <a:pt x="13425" y="32355"/>
                    <a:pt x="13425" y="32355"/>
                    <a:pt x="13285" y="32355"/>
                  </a:cubicBezTo>
                  <a:cubicBezTo>
                    <a:pt x="13285" y="32355"/>
                    <a:pt x="12993" y="31923"/>
                    <a:pt x="12549" y="31339"/>
                  </a:cubicBezTo>
                  <a:cubicBezTo>
                    <a:pt x="12117" y="30756"/>
                    <a:pt x="11825" y="30312"/>
                    <a:pt x="11825" y="30312"/>
                  </a:cubicBezTo>
                  <a:cubicBezTo>
                    <a:pt x="11674" y="30312"/>
                    <a:pt x="11825" y="30604"/>
                    <a:pt x="12549" y="31631"/>
                  </a:cubicBezTo>
                  <a:cubicBezTo>
                    <a:pt x="12993" y="32215"/>
                    <a:pt x="13425" y="32799"/>
                    <a:pt x="13425" y="32939"/>
                  </a:cubicBezTo>
                  <a:cubicBezTo>
                    <a:pt x="13425" y="33046"/>
                    <a:pt x="13425" y="33148"/>
                    <a:pt x="13375" y="33148"/>
                  </a:cubicBezTo>
                  <a:cubicBezTo>
                    <a:pt x="13354" y="33148"/>
                    <a:pt x="13325" y="33131"/>
                    <a:pt x="13285" y="33090"/>
                  </a:cubicBezTo>
                  <a:lnTo>
                    <a:pt x="13133" y="32939"/>
                  </a:lnTo>
                  <a:cubicBezTo>
                    <a:pt x="12993" y="32799"/>
                    <a:pt x="12993" y="32647"/>
                    <a:pt x="12993" y="32507"/>
                  </a:cubicBezTo>
                  <a:cubicBezTo>
                    <a:pt x="12993" y="32355"/>
                    <a:pt x="12409" y="31479"/>
                    <a:pt x="11966" y="30896"/>
                  </a:cubicBezTo>
                  <a:cubicBezTo>
                    <a:pt x="11534" y="30464"/>
                    <a:pt x="9491" y="28853"/>
                    <a:pt x="9491" y="28853"/>
                  </a:cubicBezTo>
                  <a:lnTo>
                    <a:pt x="9491" y="28853"/>
                  </a:lnTo>
                  <a:cubicBezTo>
                    <a:pt x="9491" y="29005"/>
                    <a:pt x="9783" y="29297"/>
                    <a:pt x="10506" y="29729"/>
                  </a:cubicBezTo>
                  <a:cubicBezTo>
                    <a:pt x="11534" y="30756"/>
                    <a:pt x="11966" y="31188"/>
                    <a:pt x="12409" y="31771"/>
                  </a:cubicBezTo>
                  <a:cubicBezTo>
                    <a:pt x="12663" y="32157"/>
                    <a:pt x="12916" y="32534"/>
                    <a:pt x="12787" y="32534"/>
                  </a:cubicBezTo>
                  <a:cubicBezTo>
                    <a:pt x="12767" y="32534"/>
                    <a:pt x="12739" y="32525"/>
                    <a:pt x="12701" y="32507"/>
                  </a:cubicBezTo>
                  <a:cubicBezTo>
                    <a:pt x="12549" y="32215"/>
                    <a:pt x="11534" y="31188"/>
                    <a:pt x="11090" y="30896"/>
                  </a:cubicBezTo>
                  <a:cubicBezTo>
                    <a:pt x="10703" y="30509"/>
                    <a:pt x="10071" y="29999"/>
                    <a:pt x="9945" y="29999"/>
                  </a:cubicBezTo>
                  <a:cubicBezTo>
                    <a:pt x="9931" y="29999"/>
                    <a:pt x="9923" y="30006"/>
                    <a:pt x="9923" y="30020"/>
                  </a:cubicBezTo>
                  <a:cubicBezTo>
                    <a:pt x="9783" y="30020"/>
                    <a:pt x="10215" y="30312"/>
                    <a:pt x="10658" y="30604"/>
                  </a:cubicBezTo>
                  <a:cubicBezTo>
                    <a:pt x="11382" y="31188"/>
                    <a:pt x="11966" y="31771"/>
                    <a:pt x="12841" y="32799"/>
                  </a:cubicBezTo>
                  <a:lnTo>
                    <a:pt x="13285" y="33382"/>
                  </a:lnTo>
                  <a:lnTo>
                    <a:pt x="12257" y="32647"/>
                  </a:lnTo>
                  <a:cubicBezTo>
                    <a:pt x="11242" y="31923"/>
                    <a:pt x="11090" y="31923"/>
                    <a:pt x="10798" y="31479"/>
                  </a:cubicBezTo>
                  <a:cubicBezTo>
                    <a:pt x="10506" y="30896"/>
                    <a:pt x="10075" y="30464"/>
                    <a:pt x="9631" y="30020"/>
                  </a:cubicBezTo>
                  <a:cubicBezTo>
                    <a:pt x="9491" y="29880"/>
                    <a:pt x="9047" y="29589"/>
                    <a:pt x="8756" y="29297"/>
                  </a:cubicBezTo>
                  <a:cubicBezTo>
                    <a:pt x="8464" y="29005"/>
                    <a:pt x="8032" y="28561"/>
                    <a:pt x="7880" y="28561"/>
                  </a:cubicBezTo>
                  <a:cubicBezTo>
                    <a:pt x="7740" y="28421"/>
                    <a:pt x="7588" y="28129"/>
                    <a:pt x="7448" y="28129"/>
                  </a:cubicBezTo>
                  <a:cubicBezTo>
                    <a:pt x="7448" y="27978"/>
                    <a:pt x="7005" y="27394"/>
                    <a:pt x="6281" y="26810"/>
                  </a:cubicBezTo>
                  <a:lnTo>
                    <a:pt x="4962" y="25503"/>
                  </a:lnTo>
                  <a:cubicBezTo>
                    <a:pt x="4670" y="25211"/>
                    <a:pt x="4238" y="24476"/>
                    <a:pt x="4086" y="24336"/>
                  </a:cubicBezTo>
                  <a:lnTo>
                    <a:pt x="4086" y="24044"/>
                  </a:lnTo>
                  <a:lnTo>
                    <a:pt x="4530" y="24184"/>
                  </a:lnTo>
                  <a:cubicBezTo>
                    <a:pt x="4744" y="24229"/>
                    <a:pt x="4933" y="24247"/>
                    <a:pt x="5097" y="24247"/>
                  </a:cubicBezTo>
                  <a:cubicBezTo>
                    <a:pt x="5489" y="24247"/>
                    <a:pt x="5739" y="24143"/>
                    <a:pt x="5837" y="24044"/>
                  </a:cubicBezTo>
                  <a:lnTo>
                    <a:pt x="5837" y="23752"/>
                  </a:lnTo>
                  <a:lnTo>
                    <a:pt x="4822" y="22725"/>
                  </a:lnTo>
                  <a:cubicBezTo>
                    <a:pt x="3503" y="21558"/>
                    <a:pt x="2779" y="20974"/>
                    <a:pt x="2627" y="20834"/>
                  </a:cubicBezTo>
                  <a:cubicBezTo>
                    <a:pt x="2627" y="20682"/>
                    <a:pt x="2627" y="20682"/>
                    <a:pt x="2779" y="20390"/>
                  </a:cubicBezTo>
                  <a:lnTo>
                    <a:pt x="3071" y="20250"/>
                  </a:lnTo>
                  <a:close/>
                  <a:moveTo>
                    <a:pt x="10075" y="30896"/>
                  </a:moveTo>
                  <a:cubicBezTo>
                    <a:pt x="10075" y="31048"/>
                    <a:pt x="10215" y="31048"/>
                    <a:pt x="10366" y="31188"/>
                  </a:cubicBezTo>
                  <a:cubicBezTo>
                    <a:pt x="10366" y="31339"/>
                    <a:pt x="10506" y="31479"/>
                    <a:pt x="10366" y="31479"/>
                  </a:cubicBezTo>
                  <a:cubicBezTo>
                    <a:pt x="10366" y="31479"/>
                    <a:pt x="10366" y="31631"/>
                    <a:pt x="10506" y="31771"/>
                  </a:cubicBezTo>
                  <a:cubicBezTo>
                    <a:pt x="10658" y="31771"/>
                    <a:pt x="10950" y="32063"/>
                    <a:pt x="10950" y="32215"/>
                  </a:cubicBezTo>
                  <a:lnTo>
                    <a:pt x="11242" y="32507"/>
                  </a:lnTo>
                  <a:lnTo>
                    <a:pt x="11242" y="32507"/>
                  </a:lnTo>
                  <a:lnTo>
                    <a:pt x="10950" y="32355"/>
                  </a:lnTo>
                  <a:lnTo>
                    <a:pt x="10075" y="31771"/>
                  </a:lnTo>
                  <a:lnTo>
                    <a:pt x="10075" y="31771"/>
                  </a:lnTo>
                  <a:cubicBezTo>
                    <a:pt x="10075" y="31923"/>
                    <a:pt x="10366" y="32063"/>
                    <a:pt x="10798" y="32355"/>
                  </a:cubicBezTo>
                  <a:cubicBezTo>
                    <a:pt x="11382" y="32939"/>
                    <a:pt x="11534" y="32939"/>
                    <a:pt x="11674" y="33230"/>
                  </a:cubicBezTo>
                  <a:lnTo>
                    <a:pt x="11825" y="33522"/>
                  </a:lnTo>
                  <a:lnTo>
                    <a:pt x="10798" y="32647"/>
                  </a:lnTo>
                  <a:cubicBezTo>
                    <a:pt x="10075" y="32215"/>
                    <a:pt x="9631" y="31631"/>
                    <a:pt x="9491" y="31631"/>
                  </a:cubicBezTo>
                  <a:lnTo>
                    <a:pt x="9339" y="31339"/>
                  </a:lnTo>
                  <a:lnTo>
                    <a:pt x="9491" y="31339"/>
                  </a:lnTo>
                  <a:cubicBezTo>
                    <a:pt x="9783" y="31188"/>
                    <a:pt x="9923" y="31048"/>
                    <a:pt x="9923" y="31048"/>
                  </a:cubicBezTo>
                  <a:cubicBezTo>
                    <a:pt x="9923" y="30896"/>
                    <a:pt x="10075" y="30896"/>
                    <a:pt x="10075" y="30896"/>
                  </a:cubicBezTo>
                  <a:close/>
                  <a:moveTo>
                    <a:pt x="34727" y="24336"/>
                  </a:moveTo>
                  <a:cubicBezTo>
                    <a:pt x="35019" y="24336"/>
                    <a:pt x="35019" y="24336"/>
                    <a:pt x="35019" y="24476"/>
                  </a:cubicBezTo>
                  <a:cubicBezTo>
                    <a:pt x="34879" y="24476"/>
                    <a:pt x="34879" y="24628"/>
                    <a:pt x="34879" y="24768"/>
                  </a:cubicBezTo>
                  <a:cubicBezTo>
                    <a:pt x="34879" y="24844"/>
                    <a:pt x="34914" y="24881"/>
                    <a:pt x="35041" y="24881"/>
                  </a:cubicBezTo>
                  <a:cubicBezTo>
                    <a:pt x="35168" y="24881"/>
                    <a:pt x="35387" y="24844"/>
                    <a:pt x="35755" y="24768"/>
                  </a:cubicBezTo>
                  <a:cubicBezTo>
                    <a:pt x="36397" y="24554"/>
                    <a:pt x="36958" y="24421"/>
                    <a:pt x="37211" y="24421"/>
                  </a:cubicBezTo>
                  <a:cubicBezTo>
                    <a:pt x="37303" y="24421"/>
                    <a:pt x="37354" y="24439"/>
                    <a:pt x="37354" y="24476"/>
                  </a:cubicBezTo>
                  <a:cubicBezTo>
                    <a:pt x="37354" y="24476"/>
                    <a:pt x="37214" y="24476"/>
                    <a:pt x="36922" y="24628"/>
                  </a:cubicBezTo>
                  <a:cubicBezTo>
                    <a:pt x="36338" y="24919"/>
                    <a:pt x="35463" y="25643"/>
                    <a:pt x="34879" y="25935"/>
                  </a:cubicBezTo>
                  <a:cubicBezTo>
                    <a:pt x="33852" y="26670"/>
                    <a:pt x="32253" y="28269"/>
                    <a:pt x="30642" y="30172"/>
                  </a:cubicBezTo>
                  <a:cubicBezTo>
                    <a:pt x="29475" y="31479"/>
                    <a:pt x="29475" y="31339"/>
                    <a:pt x="29183" y="31479"/>
                  </a:cubicBezTo>
                  <a:lnTo>
                    <a:pt x="29043" y="31479"/>
                  </a:lnTo>
                  <a:lnTo>
                    <a:pt x="29183" y="31339"/>
                  </a:lnTo>
                  <a:cubicBezTo>
                    <a:pt x="29335" y="31188"/>
                    <a:pt x="30058" y="30464"/>
                    <a:pt x="30794" y="29589"/>
                  </a:cubicBezTo>
                  <a:cubicBezTo>
                    <a:pt x="32253" y="28129"/>
                    <a:pt x="32393" y="27838"/>
                    <a:pt x="32253" y="27838"/>
                  </a:cubicBezTo>
                  <a:cubicBezTo>
                    <a:pt x="32101" y="27978"/>
                    <a:pt x="30210" y="30020"/>
                    <a:pt x="29043" y="31339"/>
                  </a:cubicBezTo>
                  <a:cubicBezTo>
                    <a:pt x="28751" y="31631"/>
                    <a:pt x="28599" y="31631"/>
                    <a:pt x="28459" y="31771"/>
                  </a:cubicBezTo>
                  <a:lnTo>
                    <a:pt x="28167" y="31771"/>
                  </a:lnTo>
                  <a:lnTo>
                    <a:pt x="28459" y="31479"/>
                  </a:lnTo>
                  <a:cubicBezTo>
                    <a:pt x="28599" y="31339"/>
                    <a:pt x="29475" y="30312"/>
                    <a:pt x="30210" y="29437"/>
                  </a:cubicBezTo>
                  <a:cubicBezTo>
                    <a:pt x="31734" y="27658"/>
                    <a:pt x="31932" y="27543"/>
                    <a:pt x="31857" y="27543"/>
                  </a:cubicBezTo>
                  <a:cubicBezTo>
                    <a:pt x="31846" y="27543"/>
                    <a:pt x="31829" y="27546"/>
                    <a:pt x="31809" y="27546"/>
                  </a:cubicBezTo>
                  <a:cubicBezTo>
                    <a:pt x="31809" y="27546"/>
                    <a:pt x="29183" y="30312"/>
                    <a:pt x="28307" y="31479"/>
                  </a:cubicBezTo>
                  <a:cubicBezTo>
                    <a:pt x="28016" y="31771"/>
                    <a:pt x="27876" y="31923"/>
                    <a:pt x="27724" y="31923"/>
                  </a:cubicBezTo>
                  <a:cubicBezTo>
                    <a:pt x="27584" y="32063"/>
                    <a:pt x="27432" y="32063"/>
                    <a:pt x="27432" y="32063"/>
                  </a:cubicBezTo>
                  <a:cubicBezTo>
                    <a:pt x="27432" y="32063"/>
                    <a:pt x="28016" y="31479"/>
                    <a:pt x="28599" y="30756"/>
                  </a:cubicBezTo>
                  <a:cubicBezTo>
                    <a:pt x="29767" y="29589"/>
                    <a:pt x="29918" y="29437"/>
                    <a:pt x="29767" y="29437"/>
                  </a:cubicBezTo>
                  <a:cubicBezTo>
                    <a:pt x="29767" y="29437"/>
                    <a:pt x="29043" y="30020"/>
                    <a:pt x="28459" y="30896"/>
                  </a:cubicBezTo>
                  <a:cubicBezTo>
                    <a:pt x="27724" y="31631"/>
                    <a:pt x="27140" y="32215"/>
                    <a:pt x="27000" y="32215"/>
                  </a:cubicBezTo>
                  <a:lnTo>
                    <a:pt x="27584" y="31631"/>
                  </a:lnTo>
                  <a:cubicBezTo>
                    <a:pt x="27876" y="31188"/>
                    <a:pt x="28599" y="30312"/>
                    <a:pt x="29183" y="29437"/>
                  </a:cubicBezTo>
                  <a:cubicBezTo>
                    <a:pt x="30058" y="28269"/>
                    <a:pt x="30350" y="28129"/>
                    <a:pt x="30210" y="27978"/>
                  </a:cubicBezTo>
                  <a:cubicBezTo>
                    <a:pt x="30210" y="27838"/>
                    <a:pt x="30210" y="27838"/>
                    <a:pt x="30058" y="27838"/>
                  </a:cubicBezTo>
                  <a:cubicBezTo>
                    <a:pt x="30058" y="27838"/>
                    <a:pt x="29918" y="27978"/>
                    <a:pt x="29183" y="28853"/>
                  </a:cubicBezTo>
                  <a:cubicBezTo>
                    <a:pt x="28599" y="29589"/>
                    <a:pt x="28459" y="29880"/>
                    <a:pt x="28307" y="29880"/>
                  </a:cubicBezTo>
                  <a:cubicBezTo>
                    <a:pt x="28167" y="29880"/>
                    <a:pt x="27140" y="31048"/>
                    <a:pt x="26265" y="32215"/>
                  </a:cubicBezTo>
                  <a:cubicBezTo>
                    <a:pt x="25973" y="32647"/>
                    <a:pt x="25973" y="32647"/>
                    <a:pt x="25541" y="32799"/>
                  </a:cubicBezTo>
                  <a:cubicBezTo>
                    <a:pt x="25395" y="32869"/>
                    <a:pt x="25322" y="32904"/>
                    <a:pt x="25286" y="32904"/>
                  </a:cubicBezTo>
                  <a:cubicBezTo>
                    <a:pt x="25249" y="32904"/>
                    <a:pt x="25249" y="32869"/>
                    <a:pt x="25249" y="32799"/>
                  </a:cubicBezTo>
                  <a:cubicBezTo>
                    <a:pt x="25249" y="32799"/>
                    <a:pt x="25681" y="32063"/>
                    <a:pt x="26265" y="31339"/>
                  </a:cubicBezTo>
                  <a:cubicBezTo>
                    <a:pt x="27000" y="30464"/>
                    <a:pt x="27432" y="30020"/>
                    <a:pt x="27292" y="30020"/>
                  </a:cubicBezTo>
                  <a:cubicBezTo>
                    <a:pt x="27292" y="30017"/>
                    <a:pt x="27291" y="30016"/>
                    <a:pt x="27288" y="30016"/>
                  </a:cubicBezTo>
                  <a:cubicBezTo>
                    <a:pt x="27184" y="30016"/>
                    <a:pt x="24957" y="32802"/>
                    <a:pt x="24957" y="32939"/>
                  </a:cubicBezTo>
                  <a:cubicBezTo>
                    <a:pt x="24957" y="32939"/>
                    <a:pt x="24806" y="33090"/>
                    <a:pt x="24666" y="33090"/>
                  </a:cubicBezTo>
                  <a:cubicBezTo>
                    <a:pt x="24514" y="33230"/>
                    <a:pt x="24374" y="33230"/>
                    <a:pt x="24374" y="33230"/>
                  </a:cubicBezTo>
                  <a:cubicBezTo>
                    <a:pt x="24374" y="33230"/>
                    <a:pt x="24806" y="32507"/>
                    <a:pt x="25389" y="31771"/>
                  </a:cubicBezTo>
                  <a:cubicBezTo>
                    <a:pt x="25973" y="31048"/>
                    <a:pt x="26416" y="30312"/>
                    <a:pt x="26416" y="30312"/>
                  </a:cubicBezTo>
                  <a:cubicBezTo>
                    <a:pt x="26416" y="30299"/>
                    <a:pt x="26412" y="30292"/>
                    <a:pt x="26404" y="30292"/>
                  </a:cubicBezTo>
                  <a:cubicBezTo>
                    <a:pt x="26325" y="30292"/>
                    <a:pt x="25875" y="30882"/>
                    <a:pt x="24957" y="32063"/>
                  </a:cubicBezTo>
                  <a:cubicBezTo>
                    <a:pt x="24222" y="33230"/>
                    <a:pt x="23930" y="33522"/>
                    <a:pt x="23790" y="33522"/>
                  </a:cubicBezTo>
                  <a:cubicBezTo>
                    <a:pt x="23749" y="33563"/>
                    <a:pt x="23719" y="33582"/>
                    <a:pt x="23703" y="33582"/>
                  </a:cubicBezTo>
                  <a:cubicBezTo>
                    <a:pt x="23660" y="33582"/>
                    <a:pt x="23717" y="33444"/>
                    <a:pt x="23930" y="33230"/>
                  </a:cubicBezTo>
                  <a:cubicBezTo>
                    <a:pt x="24082" y="32939"/>
                    <a:pt x="24666" y="32215"/>
                    <a:pt x="25097" y="31479"/>
                  </a:cubicBezTo>
                  <a:cubicBezTo>
                    <a:pt x="26017" y="30434"/>
                    <a:pt x="26348" y="29857"/>
                    <a:pt x="26297" y="29857"/>
                  </a:cubicBezTo>
                  <a:cubicBezTo>
                    <a:pt x="26292" y="29857"/>
                    <a:pt x="26280" y="29864"/>
                    <a:pt x="26265" y="29880"/>
                  </a:cubicBezTo>
                  <a:cubicBezTo>
                    <a:pt x="26125" y="29880"/>
                    <a:pt x="25541" y="30756"/>
                    <a:pt x="24666" y="31771"/>
                  </a:cubicBezTo>
                  <a:cubicBezTo>
                    <a:pt x="23346" y="33674"/>
                    <a:pt x="23346" y="33814"/>
                    <a:pt x="23055" y="33966"/>
                  </a:cubicBezTo>
                  <a:cubicBezTo>
                    <a:pt x="22763" y="33966"/>
                    <a:pt x="22915" y="33966"/>
                    <a:pt x="23790" y="32799"/>
                  </a:cubicBezTo>
                  <a:cubicBezTo>
                    <a:pt x="24222" y="32063"/>
                    <a:pt x="25097" y="30896"/>
                    <a:pt x="25541" y="30172"/>
                  </a:cubicBezTo>
                  <a:cubicBezTo>
                    <a:pt x="26125" y="29297"/>
                    <a:pt x="26556" y="28561"/>
                    <a:pt x="27292" y="27838"/>
                  </a:cubicBezTo>
                  <a:cubicBezTo>
                    <a:pt x="28114" y="26656"/>
                    <a:pt x="28370" y="26332"/>
                    <a:pt x="28512" y="26332"/>
                  </a:cubicBezTo>
                  <a:cubicBezTo>
                    <a:pt x="28546" y="26332"/>
                    <a:pt x="28573" y="26350"/>
                    <a:pt x="28599" y="26378"/>
                  </a:cubicBezTo>
                  <a:cubicBezTo>
                    <a:pt x="28654" y="26429"/>
                    <a:pt x="28689" y="26462"/>
                    <a:pt x="28754" y="26462"/>
                  </a:cubicBezTo>
                  <a:cubicBezTo>
                    <a:pt x="28866" y="26462"/>
                    <a:pt x="29069" y="26362"/>
                    <a:pt x="29626" y="26087"/>
                  </a:cubicBezTo>
                  <a:cubicBezTo>
                    <a:pt x="30350" y="25795"/>
                    <a:pt x="32685" y="24919"/>
                    <a:pt x="32836" y="24919"/>
                  </a:cubicBezTo>
                  <a:lnTo>
                    <a:pt x="32545" y="25211"/>
                  </a:lnTo>
                  <a:cubicBezTo>
                    <a:pt x="31669" y="25795"/>
                    <a:pt x="30934" y="26227"/>
                    <a:pt x="30502" y="26810"/>
                  </a:cubicBezTo>
                  <a:cubicBezTo>
                    <a:pt x="30058" y="27394"/>
                    <a:pt x="30058" y="27394"/>
                    <a:pt x="30210" y="27394"/>
                  </a:cubicBezTo>
                  <a:cubicBezTo>
                    <a:pt x="30248" y="27435"/>
                    <a:pt x="30286" y="27454"/>
                    <a:pt x="30328" y="27454"/>
                  </a:cubicBezTo>
                  <a:cubicBezTo>
                    <a:pt x="30442" y="27454"/>
                    <a:pt x="30581" y="27315"/>
                    <a:pt x="30794" y="27102"/>
                  </a:cubicBezTo>
                  <a:cubicBezTo>
                    <a:pt x="31517" y="26087"/>
                    <a:pt x="33712" y="24628"/>
                    <a:pt x="34727" y="24336"/>
                  </a:cubicBezTo>
                  <a:close/>
                  <a:moveTo>
                    <a:pt x="11516" y="32320"/>
                  </a:moveTo>
                  <a:cubicBezTo>
                    <a:pt x="11576" y="32320"/>
                    <a:pt x="12063" y="32604"/>
                    <a:pt x="12549" y="33090"/>
                  </a:cubicBezTo>
                  <a:cubicBezTo>
                    <a:pt x="13576" y="33814"/>
                    <a:pt x="13576" y="33814"/>
                    <a:pt x="13576" y="33966"/>
                  </a:cubicBezTo>
                  <a:lnTo>
                    <a:pt x="13425" y="34106"/>
                  </a:lnTo>
                  <a:lnTo>
                    <a:pt x="12701" y="33522"/>
                  </a:lnTo>
                  <a:cubicBezTo>
                    <a:pt x="12117" y="33090"/>
                    <a:pt x="11825" y="32939"/>
                    <a:pt x="11674" y="32647"/>
                  </a:cubicBezTo>
                  <a:cubicBezTo>
                    <a:pt x="11534" y="32507"/>
                    <a:pt x="11534" y="32355"/>
                    <a:pt x="11534" y="32355"/>
                  </a:cubicBezTo>
                  <a:cubicBezTo>
                    <a:pt x="11508" y="32332"/>
                    <a:pt x="11503" y="32320"/>
                    <a:pt x="11516" y="32320"/>
                  </a:cubicBezTo>
                  <a:close/>
                  <a:moveTo>
                    <a:pt x="13298" y="14247"/>
                  </a:moveTo>
                  <a:cubicBezTo>
                    <a:pt x="13314" y="14247"/>
                    <a:pt x="13349" y="14392"/>
                    <a:pt x="13425" y="14706"/>
                  </a:cubicBezTo>
                  <a:cubicBezTo>
                    <a:pt x="13576" y="14998"/>
                    <a:pt x="13716" y="15581"/>
                    <a:pt x="13716" y="16305"/>
                  </a:cubicBezTo>
                  <a:cubicBezTo>
                    <a:pt x="14008" y="17332"/>
                    <a:pt x="14008" y="17332"/>
                    <a:pt x="13716" y="18056"/>
                  </a:cubicBezTo>
                  <a:lnTo>
                    <a:pt x="13716" y="18931"/>
                  </a:lnTo>
                  <a:cubicBezTo>
                    <a:pt x="13716" y="18931"/>
                    <a:pt x="13868" y="18639"/>
                    <a:pt x="13868" y="18348"/>
                  </a:cubicBezTo>
                  <a:cubicBezTo>
                    <a:pt x="13868" y="18056"/>
                    <a:pt x="14008" y="17916"/>
                    <a:pt x="14008" y="17916"/>
                  </a:cubicBezTo>
                  <a:cubicBezTo>
                    <a:pt x="14008" y="17916"/>
                    <a:pt x="14008" y="18208"/>
                    <a:pt x="14160" y="18791"/>
                  </a:cubicBezTo>
                  <a:cubicBezTo>
                    <a:pt x="14160" y="19223"/>
                    <a:pt x="14300" y="19667"/>
                    <a:pt x="14300" y="19667"/>
                  </a:cubicBezTo>
                  <a:cubicBezTo>
                    <a:pt x="14300" y="19836"/>
                    <a:pt x="14399" y="19907"/>
                    <a:pt x="14511" y="19907"/>
                  </a:cubicBezTo>
                  <a:cubicBezTo>
                    <a:pt x="14592" y="19907"/>
                    <a:pt x="14680" y="19870"/>
                    <a:pt x="14744" y="19807"/>
                  </a:cubicBezTo>
                  <a:cubicBezTo>
                    <a:pt x="14884" y="19667"/>
                    <a:pt x="15035" y="19667"/>
                    <a:pt x="15035" y="19667"/>
                  </a:cubicBezTo>
                  <a:cubicBezTo>
                    <a:pt x="15176" y="19667"/>
                    <a:pt x="15467" y="20834"/>
                    <a:pt x="15619" y="21418"/>
                  </a:cubicBezTo>
                  <a:cubicBezTo>
                    <a:pt x="15759" y="21849"/>
                    <a:pt x="15759" y="22141"/>
                    <a:pt x="15619" y="22141"/>
                  </a:cubicBezTo>
                  <a:lnTo>
                    <a:pt x="15035" y="23309"/>
                  </a:lnTo>
                  <a:cubicBezTo>
                    <a:pt x="14744" y="24044"/>
                    <a:pt x="14300" y="25059"/>
                    <a:pt x="14008" y="25643"/>
                  </a:cubicBezTo>
                  <a:cubicBezTo>
                    <a:pt x="13716" y="26378"/>
                    <a:pt x="13425" y="26810"/>
                    <a:pt x="13425" y="26962"/>
                  </a:cubicBezTo>
                  <a:cubicBezTo>
                    <a:pt x="13425" y="26982"/>
                    <a:pt x="13428" y="26994"/>
                    <a:pt x="13435" y="26994"/>
                  </a:cubicBezTo>
                  <a:cubicBezTo>
                    <a:pt x="13480" y="26994"/>
                    <a:pt x="13681" y="26600"/>
                    <a:pt x="14300" y="25351"/>
                  </a:cubicBezTo>
                  <a:cubicBezTo>
                    <a:pt x="14744" y="24476"/>
                    <a:pt x="15176" y="23460"/>
                    <a:pt x="15327" y="23017"/>
                  </a:cubicBezTo>
                  <a:cubicBezTo>
                    <a:pt x="15619" y="22585"/>
                    <a:pt x="15759" y="22293"/>
                    <a:pt x="15759" y="22293"/>
                  </a:cubicBezTo>
                  <a:cubicBezTo>
                    <a:pt x="15911" y="22293"/>
                    <a:pt x="15911" y="23460"/>
                    <a:pt x="15911" y="24476"/>
                  </a:cubicBezTo>
                  <a:cubicBezTo>
                    <a:pt x="15759" y="25059"/>
                    <a:pt x="15759" y="25643"/>
                    <a:pt x="15759" y="25795"/>
                  </a:cubicBezTo>
                  <a:cubicBezTo>
                    <a:pt x="15882" y="26032"/>
                    <a:pt x="15998" y="26268"/>
                    <a:pt x="16193" y="26268"/>
                  </a:cubicBezTo>
                  <a:cubicBezTo>
                    <a:pt x="16238" y="26268"/>
                    <a:pt x="16288" y="26255"/>
                    <a:pt x="16343" y="26227"/>
                  </a:cubicBezTo>
                  <a:lnTo>
                    <a:pt x="16495" y="26227"/>
                  </a:lnTo>
                  <a:lnTo>
                    <a:pt x="16495" y="26810"/>
                  </a:lnTo>
                  <a:cubicBezTo>
                    <a:pt x="16635" y="27546"/>
                    <a:pt x="16635" y="28129"/>
                    <a:pt x="16343" y="29729"/>
                  </a:cubicBezTo>
                  <a:cubicBezTo>
                    <a:pt x="16203" y="30464"/>
                    <a:pt x="16051" y="31188"/>
                    <a:pt x="16051" y="31339"/>
                  </a:cubicBezTo>
                  <a:cubicBezTo>
                    <a:pt x="16051" y="31479"/>
                    <a:pt x="15911" y="31923"/>
                    <a:pt x="15327" y="32939"/>
                  </a:cubicBezTo>
                  <a:lnTo>
                    <a:pt x="14452" y="34398"/>
                  </a:lnTo>
                  <a:cubicBezTo>
                    <a:pt x="14452" y="34398"/>
                    <a:pt x="14452" y="34258"/>
                    <a:pt x="14300" y="34258"/>
                  </a:cubicBezTo>
                  <a:cubicBezTo>
                    <a:pt x="14300" y="33966"/>
                    <a:pt x="14452" y="33814"/>
                    <a:pt x="15035" y="32647"/>
                  </a:cubicBezTo>
                  <a:cubicBezTo>
                    <a:pt x="15467" y="31771"/>
                    <a:pt x="15759" y="31188"/>
                    <a:pt x="15759" y="31048"/>
                  </a:cubicBezTo>
                  <a:cubicBezTo>
                    <a:pt x="15759" y="31023"/>
                    <a:pt x="15755" y="31010"/>
                    <a:pt x="15747" y="31010"/>
                  </a:cubicBezTo>
                  <a:cubicBezTo>
                    <a:pt x="15702" y="31010"/>
                    <a:pt x="15524" y="31354"/>
                    <a:pt x="15035" y="32215"/>
                  </a:cubicBezTo>
                  <a:cubicBezTo>
                    <a:pt x="14744" y="32939"/>
                    <a:pt x="14452" y="33522"/>
                    <a:pt x="14300" y="33522"/>
                  </a:cubicBezTo>
                  <a:lnTo>
                    <a:pt x="14300" y="33382"/>
                  </a:lnTo>
                  <a:cubicBezTo>
                    <a:pt x="14160" y="32939"/>
                    <a:pt x="14300" y="32939"/>
                    <a:pt x="14744" y="32063"/>
                  </a:cubicBezTo>
                  <a:cubicBezTo>
                    <a:pt x="14965" y="31735"/>
                    <a:pt x="15099" y="31400"/>
                    <a:pt x="15151" y="31197"/>
                  </a:cubicBezTo>
                  <a:lnTo>
                    <a:pt x="15151" y="31197"/>
                  </a:lnTo>
                  <a:cubicBezTo>
                    <a:pt x="14966" y="31313"/>
                    <a:pt x="14300" y="32513"/>
                    <a:pt x="14300" y="32647"/>
                  </a:cubicBezTo>
                  <a:cubicBezTo>
                    <a:pt x="14230" y="32723"/>
                    <a:pt x="14195" y="32761"/>
                    <a:pt x="14178" y="32761"/>
                  </a:cubicBezTo>
                  <a:cubicBezTo>
                    <a:pt x="14160" y="32761"/>
                    <a:pt x="14160" y="32723"/>
                    <a:pt x="14160" y="32647"/>
                  </a:cubicBezTo>
                  <a:cubicBezTo>
                    <a:pt x="14160" y="32507"/>
                    <a:pt x="14300" y="32063"/>
                    <a:pt x="14744" y="31339"/>
                  </a:cubicBezTo>
                  <a:cubicBezTo>
                    <a:pt x="15176" y="30312"/>
                    <a:pt x="15327" y="30172"/>
                    <a:pt x="15176" y="30172"/>
                  </a:cubicBezTo>
                  <a:cubicBezTo>
                    <a:pt x="15176" y="30172"/>
                    <a:pt x="15035" y="30604"/>
                    <a:pt x="14744" y="31188"/>
                  </a:cubicBezTo>
                  <a:cubicBezTo>
                    <a:pt x="14279" y="32005"/>
                    <a:pt x="14088" y="32260"/>
                    <a:pt x="14030" y="32260"/>
                  </a:cubicBezTo>
                  <a:cubicBezTo>
                    <a:pt x="14015" y="32260"/>
                    <a:pt x="14008" y="32244"/>
                    <a:pt x="14008" y="32215"/>
                  </a:cubicBezTo>
                  <a:cubicBezTo>
                    <a:pt x="14008" y="32215"/>
                    <a:pt x="14300" y="31479"/>
                    <a:pt x="14744" y="30896"/>
                  </a:cubicBezTo>
                  <a:cubicBezTo>
                    <a:pt x="15035" y="30172"/>
                    <a:pt x="15327" y="29589"/>
                    <a:pt x="15327" y="29589"/>
                  </a:cubicBezTo>
                  <a:cubicBezTo>
                    <a:pt x="15327" y="29556"/>
                    <a:pt x="15320" y="29537"/>
                    <a:pt x="15304" y="29537"/>
                  </a:cubicBezTo>
                  <a:cubicBezTo>
                    <a:pt x="15248" y="29537"/>
                    <a:pt x="15082" y="29779"/>
                    <a:pt x="14744" y="30464"/>
                  </a:cubicBezTo>
                  <a:cubicBezTo>
                    <a:pt x="14456" y="30889"/>
                    <a:pt x="14305" y="31462"/>
                    <a:pt x="14166" y="31479"/>
                  </a:cubicBezTo>
                  <a:lnTo>
                    <a:pt x="14166" y="31479"/>
                  </a:lnTo>
                  <a:cubicBezTo>
                    <a:pt x="14178" y="31385"/>
                    <a:pt x="14210" y="31131"/>
                    <a:pt x="14300" y="30756"/>
                  </a:cubicBezTo>
                  <a:cubicBezTo>
                    <a:pt x="14452" y="30312"/>
                    <a:pt x="14592" y="29589"/>
                    <a:pt x="14592" y="29437"/>
                  </a:cubicBezTo>
                  <a:cubicBezTo>
                    <a:pt x="14592" y="29005"/>
                    <a:pt x="14744" y="28853"/>
                    <a:pt x="15176" y="27978"/>
                  </a:cubicBezTo>
                  <a:cubicBezTo>
                    <a:pt x="15911" y="26810"/>
                    <a:pt x="15911" y="26670"/>
                    <a:pt x="15759" y="26670"/>
                  </a:cubicBezTo>
                  <a:cubicBezTo>
                    <a:pt x="15759" y="26670"/>
                    <a:pt x="15467" y="27102"/>
                    <a:pt x="15327" y="27546"/>
                  </a:cubicBezTo>
                  <a:lnTo>
                    <a:pt x="14747" y="28417"/>
                  </a:lnTo>
                  <a:lnTo>
                    <a:pt x="14747" y="28417"/>
                  </a:lnTo>
                  <a:cubicBezTo>
                    <a:pt x="14777" y="28243"/>
                    <a:pt x="15044" y="25752"/>
                    <a:pt x="15176" y="25059"/>
                  </a:cubicBezTo>
                  <a:cubicBezTo>
                    <a:pt x="15327" y="24768"/>
                    <a:pt x="15467" y="24184"/>
                    <a:pt x="15619" y="23892"/>
                  </a:cubicBezTo>
                  <a:cubicBezTo>
                    <a:pt x="15911" y="23168"/>
                    <a:pt x="15911" y="23168"/>
                    <a:pt x="15759" y="23168"/>
                  </a:cubicBezTo>
                  <a:cubicBezTo>
                    <a:pt x="15467" y="23168"/>
                    <a:pt x="15035" y="24476"/>
                    <a:pt x="14884" y="25643"/>
                  </a:cubicBezTo>
                  <a:cubicBezTo>
                    <a:pt x="14744" y="26087"/>
                    <a:pt x="14592" y="27102"/>
                    <a:pt x="14452" y="28129"/>
                  </a:cubicBezTo>
                  <a:cubicBezTo>
                    <a:pt x="14300" y="29005"/>
                    <a:pt x="14160" y="29880"/>
                    <a:pt x="14160" y="30172"/>
                  </a:cubicBezTo>
                  <a:cubicBezTo>
                    <a:pt x="14040" y="30975"/>
                    <a:pt x="13927" y="31238"/>
                    <a:pt x="13885" y="31238"/>
                  </a:cubicBezTo>
                  <a:cubicBezTo>
                    <a:pt x="13874" y="31238"/>
                    <a:pt x="13868" y="31219"/>
                    <a:pt x="13868" y="31188"/>
                  </a:cubicBezTo>
                  <a:cubicBezTo>
                    <a:pt x="13576" y="30172"/>
                    <a:pt x="13285" y="28853"/>
                    <a:pt x="13285" y="28853"/>
                  </a:cubicBezTo>
                  <a:cubicBezTo>
                    <a:pt x="13425" y="28713"/>
                    <a:pt x="13868" y="27254"/>
                    <a:pt x="13868" y="27254"/>
                  </a:cubicBezTo>
                  <a:cubicBezTo>
                    <a:pt x="13716" y="27254"/>
                    <a:pt x="13425" y="28129"/>
                    <a:pt x="13285" y="28713"/>
                  </a:cubicBezTo>
                  <a:cubicBezTo>
                    <a:pt x="13285" y="28713"/>
                    <a:pt x="13133" y="28421"/>
                    <a:pt x="13133" y="27978"/>
                  </a:cubicBezTo>
                  <a:cubicBezTo>
                    <a:pt x="12841" y="27102"/>
                    <a:pt x="12841" y="27102"/>
                    <a:pt x="12993" y="26810"/>
                  </a:cubicBezTo>
                  <a:cubicBezTo>
                    <a:pt x="13425" y="26087"/>
                    <a:pt x="15176" y="21849"/>
                    <a:pt x="15035" y="21849"/>
                  </a:cubicBezTo>
                  <a:cubicBezTo>
                    <a:pt x="15035" y="21823"/>
                    <a:pt x="15030" y="21806"/>
                    <a:pt x="15018" y="21806"/>
                  </a:cubicBezTo>
                  <a:cubicBezTo>
                    <a:pt x="14967" y="21806"/>
                    <a:pt x="14801" y="22102"/>
                    <a:pt x="14452" y="23168"/>
                  </a:cubicBezTo>
                  <a:cubicBezTo>
                    <a:pt x="14008" y="24336"/>
                    <a:pt x="12841" y="26810"/>
                    <a:pt x="12841" y="26810"/>
                  </a:cubicBezTo>
                  <a:lnTo>
                    <a:pt x="12701" y="26670"/>
                  </a:lnTo>
                  <a:cubicBezTo>
                    <a:pt x="12701" y="26519"/>
                    <a:pt x="12841" y="26227"/>
                    <a:pt x="13285" y="25351"/>
                  </a:cubicBezTo>
                  <a:cubicBezTo>
                    <a:pt x="13716" y="24184"/>
                    <a:pt x="14744" y="21418"/>
                    <a:pt x="14744" y="21126"/>
                  </a:cubicBezTo>
                  <a:cubicBezTo>
                    <a:pt x="14744" y="21126"/>
                    <a:pt x="14744" y="20974"/>
                    <a:pt x="14592" y="20974"/>
                  </a:cubicBezTo>
                  <a:lnTo>
                    <a:pt x="14300" y="22141"/>
                  </a:lnTo>
                  <a:cubicBezTo>
                    <a:pt x="14008" y="23168"/>
                    <a:pt x="12993" y="25503"/>
                    <a:pt x="12701" y="26087"/>
                  </a:cubicBezTo>
                  <a:lnTo>
                    <a:pt x="12701" y="26227"/>
                  </a:lnTo>
                  <a:lnTo>
                    <a:pt x="12549" y="26087"/>
                  </a:lnTo>
                  <a:cubicBezTo>
                    <a:pt x="12549" y="25935"/>
                    <a:pt x="12549" y="25643"/>
                    <a:pt x="12841" y="24919"/>
                  </a:cubicBezTo>
                  <a:cubicBezTo>
                    <a:pt x="13133" y="24336"/>
                    <a:pt x="13285" y="23309"/>
                    <a:pt x="13425" y="22725"/>
                  </a:cubicBezTo>
                  <a:cubicBezTo>
                    <a:pt x="13576" y="22141"/>
                    <a:pt x="13868" y="21266"/>
                    <a:pt x="14008" y="20834"/>
                  </a:cubicBezTo>
                  <a:cubicBezTo>
                    <a:pt x="14254" y="20097"/>
                    <a:pt x="14293" y="19773"/>
                    <a:pt x="14215" y="19773"/>
                  </a:cubicBezTo>
                  <a:cubicBezTo>
                    <a:pt x="14201" y="19773"/>
                    <a:pt x="14182" y="19785"/>
                    <a:pt x="14160" y="19807"/>
                  </a:cubicBezTo>
                  <a:cubicBezTo>
                    <a:pt x="14160" y="19958"/>
                    <a:pt x="13576" y="21709"/>
                    <a:pt x="13285" y="22877"/>
                  </a:cubicBezTo>
                  <a:cubicBezTo>
                    <a:pt x="13133" y="23752"/>
                    <a:pt x="12993" y="24184"/>
                    <a:pt x="12993" y="24184"/>
                  </a:cubicBezTo>
                  <a:lnTo>
                    <a:pt x="12993" y="23752"/>
                  </a:lnTo>
                  <a:cubicBezTo>
                    <a:pt x="12993" y="22877"/>
                    <a:pt x="13133" y="21709"/>
                    <a:pt x="12993" y="19667"/>
                  </a:cubicBezTo>
                  <a:cubicBezTo>
                    <a:pt x="12993" y="17040"/>
                    <a:pt x="12993" y="16013"/>
                    <a:pt x="13285" y="15429"/>
                  </a:cubicBezTo>
                  <a:cubicBezTo>
                    <a:pt x="13425" y="15138"/>
                    <a:pt x="13425" y="14846"/>
                    <a:pt x="13425" y="14846"/>
                  </a:cubicBezTo>
                  <a:cubicBezTo>
                    <a:pt x="13425" y="14805"/>
                    <a:pt x="13413" y="14788"/>
                    <a:pt x="13396" y="14788"/>
                  </a:cubicBezTo>
                  <a:cubicBezTo>
                    <a:pt x="13355" y="14788"/>
                    <a:pt x="13285" y="14890"/>
                    <a:pt x="13285" y="14998"/>
                  </a:cubicBezTo>
                  <a:cubicBezTo>
                    <a:pt x="13235" y="15044"/>
                    <a:pt x="13201" y="15074"/>
                    <a:pt x="13184" y="15074"/>
                  </a:cubicBezTo>
                  <a:cubicBezTo>
                    <a:pt x="13149" y="15074"/>
                    <a:pt x="13183" y="14946"/>
                    <a:pt x="13285" y="14554"/>
                  </a:cubicBezTo>
                  <a:cubicBezTo>
                    <a:pt x="13285" y="14354"/>
                    <a:pt x="13285" y="14247"/>
                    <a:pt x="13298" y="14247"/>
                  </a:cubicBezTo>
                  <a:close/>
                  <a:moveTo>
                    <a:pt x="18672" y="34190"/>
                  </a:moveTo>
                  <a:cubicBezTo>
                    <a:pt x="18677" y="34190"/>
                    <a:pt x="18677" y="34207"/>
                    <a:pt x="18677" y="34258"/>
                  </a:cubicBezTo>
                  <a:lnTo>
                    <a:pt x="18537" y="34398"/>
                  </a:lnTo>
                  <a:cubicBezTo>
                    <a:pt x="18492" y="34443"/>
                    <a:pt x="18474" y="34461"/>
                    <a:pt x="18471" y="34461"/>
                  </a:cubicBezTo>
                  <a:cubicBezTo>
                    <a:pt x="18462" y="34461"/>
                    <a:pt x="18537" y="34356"/>
                    <a:pt x="18537" y="34258"/>
                  </a:cubicBezTo>
                  <a:cubicBezTo>
                    <a:pt x="18631" y="34258"/>
                    <a:pt x="18662" y="34190"/>
                    <a:pt x="18672" y="34190"/>
                  </a:cubicBezTo>
                  <a:close/>
                  <a:moveTo>
                    <a:pt x="12185" y="33445"/>
                  </a:moveTo>
                  <a:cubicBezTo>
                    <a:pt x="12196" y="33445"/>
                    <a:pt x="12355" y="33574"/>
                    <a:pt x="12841" y="33966"/>
                  </a:cubicBezTo>
                  <a:cubicBezTo>
                    <a:pt x="13576" y="34398"/>
                    <a:pt x="13716" y="34549"/>
                    <a:pt x="13716" y="34690"/>
                  </a:cubicBezTo>
                  <a:lnTo>
                    <a:pt x="13716" y="34841"/>
                  </a:lnTo>
                  <a:cubicBezTo>
                    <a:pt x="13716" y="34841"/>
                    <a:pt x="13425" y="34690"/>
                    <a:pt x="12993" y="34398"/>
                  </a:cubicBezTo>
                  <a:cubicBezTo>
                    <a:pt x="12549" y="33966"/>
                    <a:pt x="12257" y="33674"/>
                    <a:pt x="12257" y="33522"/>
                  </a:cubicBezTo>
                  <a:cubicBezTo>
                    <a:pt x="12211" y="33476"/>
                    <a:pt x="12180" y="33445"/>
                    <a:pt x="12185" y="33445"/>
                  </a:cubicBezTo>
                  <a:close/>
                  <a:moveTo>
                    <a:pt x="31961" y="34841"/>
                  </a:moveTo>
                  <a:cubicBezTo>
                    <a:pt x="31885" y="34841"/>
                    <a:pt x="31847" y="34841"/>
                    <a:pt x="31995" y="34896"/>
                  </a:cubicBezTo>
                  <a:lnTo>
                    <a:pt x="31995" y="34896"/>
                  </a:lnTo>
                  <a:cubicBezTo>
                    <a:pt x="31973" y="34876"/>
                    <a:pt x="31961" y="34857"/>
                    <a:pt x="31961" y="34841"/>
                  </a:cubicBezTo>
                  <a:close/>
                  <a:moveTo>
                    <a:pt x="34004" y="30896"/>
                  </a:moveTo>
                  <a:cubicBezTo>
                    <a:pt x="34879" y="31048"/>
                    <a:pt x="36630" y="31479"/>
                    <a:pt x="37354" y="31771"/>
                  </a:cubicBezTo>
                  <a:cubicBezTo>
                    <a:pt x="38089" y="32063"/>
                    <a:pt x="42315" y="33090"/>
                    <a:pt x="43050" y="33230"/>
                  </a:cubicBezTo>
                  <a:lnTo>
                    <a:pt x="43482" y="33230"/>
                  </a:lnTo>
                  <a:cubicBezTo>
                    <a:pt x="43482" y="33230"/>
                    <a:pt x="43190" y="33522"/>
                    <a:pt x="42758" y="33674"/>
                  </a:cubicBezTo>
                  <a:cubicBezTo>
                    <a:pt x="42466" y="33966"/>
                    <a:pt x="41731" y="34258"/>
                    <a:pt x="41299" y="34398"/>
                  </a:cubicBezTo>
                  <a:cubicBezTo>
                    <a:pt x="40856" y="34549"/>
                    <a:pt x="40424" y="34841"/>
                    <a:pt x="40424" y="34841"/>
                  </a:cubicBezTo>
                  <a:cubicBezTo>
                    <a:pt x="40424" y="34879"/>
                    <a:pt x="40403" y="34896"/>
                    <a:pt x="40353" y="34896"/>
                  </a:cubicBezTo>
                  <a:cubicBezTo>
                    <a:pt x="40216" y="34896"/>
                    <a:pt x="39858" y="34764"/>
                    <a:pt x="39105" y="34549"/>
                  </a:cubicBezTo>
                  <a:cubicBezTo>
                    <a:pt x="38381" y="34398"/>
                    <a:pt x="37062" y="34106"/>
                    <a:pt x="36338" y="33814"/>
                  </a:cubicBezTo>
                  <a:cubicBezTo>
                    <a:pt x="33268" y="32939"/>
                    <a:pt x="30934" y="32355"/>
                    <a:pt x="29626" y="32355"/>
                  </a:cubicBezTo>
                  <a:cubicBezTo>
                    <a:pt x="29183" y="32355"/>
                    <a:pt x="29043" y="32215"/>
                    <a:pt x="29043" y="32215"/>
                  </a:cubicBezTo>
                  <a:cubicBezTo>
                    <a:pt x="29335" y="32215"/>
                    <a:pt x="30502" y="31771"/>
                    <a:pt x="31961" y="31339"/>
                  </a:cubicBezTo>
                  <a:cubicBezTo>
                    <a:pt x="33560" y="30896"/>
                    <a:pt x="33560" y="30896"/>
                    <a:pt x="34004" y="30896"/>
                  </a:cubicBezTo>
                  <a:close/>
                  <a:moveTo>
                    <a:pt x="11825" y="33674"/>
                  </a:moveTo>
                  <a:cubicBezTo>
                    <a:pt x="11966" y="33814"/>
                    <a:pt x="12117" y="34106"/>
                    <a:pt x="12409" y="34398"/>
                  </a:cubicBezTo>
                  <a:cubicBezTo>
                    <a:pt x="12549" y="34690"/>
                    <a:pt x="12701" y="34981"/>
                    <a:pt x="12549" y="34981"/>
                  </a:cubicBezTo>
                  <a:cubicBezTo>
                    <a:pt x="12549" y="34981"/>
                    <a:pt x="11825" y="33674"/>
                    <a:pt x="11674" y="33674"/>
                  </a:cubicBezTo>
                  <a:close/>
                  <a:moveTo>
                    <a:pt x="16343" y="31631"/>
                  </a:moveTo>
                  <a:cubicBezTo>
                    <a:pt x="16343" y="31771"/>
                    <a:pt x="16343" y="31923"/>
                    <a:pt x="15619" y="33382"/>
                  </a:cubicBezTo>
                  <a:cubicBezTo>
                    <a:pt x="14849" y="34788"/>
                    <a:pt x="14531" y="35301"/>
                    <a:pt x="14465" y="35301"/>
                  </a:cubicBezTo>
                  <a:cubicBezTo>
                    <a:pt x="14456" y="35301"/>
                    <a:pt x="14452" y="35291"/>
                    <a:pt x="14452" y="35273"/>
                  </a:cubicBezTo>
                  <a:lnTo>
                    <a:pt x="14452" y="34841"/>
                  </a:lnTo>
                  <a:lnTo>
                    <a:pt x="14452" y="34690"/>
                  </a:lnTo>
                  <a:lnTo>
                    <a:pt x="14592" y="34841"/>
                  </a:lnTo>
                  <a:cubicBezTo>
                    <a:pt x="14744" y="34690"/>
                    <a:pt x="14744" y="34690"/>
                    <a:pt x="14592" y="34690"/>
                  </a:cubicBezTo>
                  <a:lnTo>
                    <a:pt x="14592" y="34549"/>
                  </a:lnTo>
                  <a:cubicBezTo>
                    <a:pt x="14592" y="34398"/>
                    <a:pt x="16051" y="31771"/>
                    <a:pt x="16203" y="31631"/>
                  </a:cubicBezTo>
                  <a:close/>
                  <a:moveTo>
                    <a:pt x="27724" y="26519"/>
                  </a:moveTo>
                  <a:cubicBezTo>
                    <a:pt x="27724" y="26519"/>
                    <a:pt x="27432" y="26962"/>
                    <a:pt x="27000" y="27546"/>
                  </a:cubicBezTo>
                  <a:cubicBezTo>
                    <a:pt x="26265" y="28269"/>
                    <a:pt x="25833" y="28853"/>
                    <a:pt x="25097" y="30172"/>
                  </a:cubicBezTo>
                  <a:cubicBezTo>
                    <a:pt x="24514" y="31048"/>
                    <a:pt x="23638" y="32355"/>
                    <a:pt x="23206" y="33090"/>
                  </a:cubicBezTo>
                  <a:lnTo>
                    <a:pt x="22331" y="34258"/>
                  </a:lnTo>
                  <a:lnTo>
                    <a:pt x="21887" y="34398"/>
                  </a:lnTo>
                  <a:lnTo>
                    <a:pt x="21596" y="34549"/>
                  </a:lnTo>
                  <a:lnTo>
                    <a:pt x="21887" y="34106"/>
                  </a:lnTo>
                  <a:cubicBezTo>
                    <a:pt x="22039" y="33966"/>
                    <a:pt x="22331" y="33382"/>
                    <a:pt x="22763" y="32799"/>
                  </a:cubicBezTo>
                  <a:lnTo>
                    <a:pt x="23346" y="31923"/>
                  </a:lnTo>
                  <a:cubicBezTo>
                    <a:pt x="23339" y="31915"/>
                    <a:pt x="23330" y="31911"/>
                    <a:pt x="23318" y="31911"/>
                  </a:cubicBezTo>
                  <a:cubicBezTo>
                    <a:pt x="23114" y="31911"/>
                    <a:pt x="22292" y="33152"/>
                    <a:pt x="21596" y="34258"/>
                  </a:cubicBezTo>
                  <a:cubicBezTo>
                    <a:pt x="21304" y="34690"/>
                    <a:pt x="21304" y="34690"/>
                    <a:pt x="21012" y="34841"/>
                  </a:cubicBezTo>
                  <a:cubicBezTo>
                    <a:pt x="21304" y="34549"/>
                    <a:pt x="21304" y="34549"/>
                    <a:pt x="21304" y="34398"/>
                  </a:cubicBezTo>
                  <a:lnTo>
                    <a:pt x="21164" y="34398"/>
                  </a:lnTo>
                  <a:cubicBezTo>
                    <a:pt x="21012" y="34398"/>
                    <a:pt x="21747" y="33230"/>
                    <a:pt x="22179" y="32647"/>
                  </a:cubicBezTo>
                  <a:cubicBezTo>
                    <a:pt x="22331" y="32507"/>
                    <a:pt x="22471" y="32215"/>
                    <a:pt x="22471" y="32215"/>
                  </a:cubicBezTo>
                  <a:lnTo>
                    <a:pt x="22471" y="32215"/>
                  </a:lnTo>
                  <a:cubicBezTo>
                    <a:pt x="22471" y="32215"/>
                    <a:pt x="21887" y="32799"/>
                    <a:pt x="21304" y="33674"/>
                  </a:cubicBezTo>
                  <a:lnTo>
                    <a:pt x="20136" y="35273"/>
                  </a:lnTo>
                  <a:lnTo>
                    <a:pt x="19705" y="35425"/>
                  </a:lnTo>
                  <a:lnTo>
                    <a:pt x="19261" y="35717"/>
                  </a:lnTo>
                  <a:lnTo>
                    <a:pt x="19413" y="35425"/>
                  </a:lnTo>
                  <a:cubicBezTo>
                    <a:pt x="19553" y="35273"/>
                    <a:pt x="19553" y="35273"/>
                    <a:pt x="19705" y="35273"/>
                  </a:cubicBezTo>
                  <a:cubicBezTo>
                    <a:pt x="19705" y="35273"/>
                    <a:pt x="19845" y="35273"/>
                    <a:pt x="20288" y="34841"/>
                  </a:cubicBezTo>
                  <a:cubicBezTo>
                    <a:pt x="20872" y="34258"/>
                    <a:pt x="20872" y="34106"/>
                    <a:pt x="20720" y="34106"/>
                  </a:cubicBezTo>
                  <a:cubicBezTo>
                    <a:pt x="20720" y="34069"/>
                    <a:pt x="20699" y="34051"/>
                    <a:pt x="20666" y="34051"/>
                  </a:cubicBezTo>
                  <a:cubicBezTo>
                    <a:pt x="20575" y="34051"/>
                    <a:pt x="20391" y="34184"/>
                    <a:pt x="20288" y="34398"/>
                  </a:cubicBezTo>
                  <a:cubicBezTo>
                    <a:pt x="20288" y="34258"/>
                    <a:pt x="20428" y="33966"/>
                    <a:pt x="20580" y="33814"/>
                  </a:cubicBezTo>
                  <a:cubicBezTo>
                    <a:pt x="20720" y="33522"/>
                    <a:pt x="20872" y="33522"/>
                    <a:pt x="20720" y="33382"/>
                  </a:cubicBezTo>
                  <a:cubicBezTo>
                    <a:pt x="20720" y="33382"/>
                    <a:pt x="21012" y="32799"/>
                    <a:pt x="21455" y="32063"/>
                  </a:cubicBezTo>
                  <a:cubicBezTo>
                    <a:pt x="21887" y="31339"/>
                    <a:pt x="22623" y="30312"/>
                    <a:pt x="22915" y="29880"/>
                  </a:cubicBezTo>
                  <a:lnTo>
                    <a:pt x="23638" y="28853"/>
                  </a:lnTo>
                  <a:lnTo>
                    <a:pt x="24374" y="28421"/>
                  </a:lnTo>
                  <a:cubicBezTo>
                    <a:pt x="24666" y="28129"/>
                    <a:pt x="25681" y="27546"/>
                    <a:pt x="26416" y="27102"/>
                  </a:cubicBezTo>
                  <a:cubicBezTo>
                    <a:pt x="27140" y="26810"/>
                    <a:pt x="27724" y="26519"/>
                    <a:pt x="27724" y="26519"/>
                  </a:cubicBezTo>
                  <a:close/>
                  <a:moveTo>
                    <a:pt x="21455" y="30020"/>
                  </a:moveTo>
                  <a:lnTo>
                    <a:pt x="21164" y="30312"/>
                  </a:lnTo>
                  <a:cubicBezTo>
                    <a:pt x="21164" y="30464"/>
                    <a:pt x="20428" y="31479"/>
                    <a:pt x="19705" y="32507"/>
                  </a:cubicBezTo>
                  <a:cubicBezTo>
                    <a:pt x="18964" y="33450"/>
                    <a:pt x="18532" y="33943"/>
                    <a:pt x="18402" y="34145"/>
                  </a:cubicBezTo>
                  <a:lnTo>
                    <a:pt x="18402" y="34145"/>
                  </a:lnTo>
                  <a:cubicBezTo>
                    <a:pt x="18452" y="33944"/>
                    <a:pt x="18618" y="33591"/>
                    <a:pt x="18969" y="33230"/>
                  </a:cubicBezTo>
                  <a:cubicBezTo>
                    <a:pt x="19413" y="32647"/>
                    <a:pt x="19705" y="32355"/>
                    <a:pt x="19553" y="32215"/>
                  </a:cubicBezTo>
                  <a:lnTo>
                    <a:pt x="19553" y="32215"/>
                  </a:lnTo>
                  <a:cubicBezTo>
                    <a:pt x="19553" y="32215"/>
                    <a:pt x="19121" y="32799"/>
                    <a:pt x="17510" y="35133"/>
                  </a:cubicBezTo>
                  <a:cubicBezTo>
                    <a:pt x="17174" y="35605"/>
                    <a:pt x="16994" y="35827"/>
                    <a:pt x="16956" y="35827"/>
                  </a:cubicBezTo>
                  <a:cubicBezTo>
                    <a:pt x="16912" y="35827"/>
                    <a:pt x="17057" y="35531"/>
                    <a:pt x="17370" y="34981"/>
                  </a:cubicBezTo>
                  <a:cubicBezTo>
                    <a:pt x="18094" y="33522"/>
                    <a:pt x="19845" y="31479"/>
                    <a:pt x="21012" y="30312"/>
                  </a:cubicBezTo>
                  <a:lnTo>
                    <a:pt x="21455" y="30020"/>
                  </a:lnTo>
                  <a:close/>
                  <a:moveTo>
                    <a:pt x="15944" y="33002"/>
                  </a:moveTo>
                  <a:cubicBezTo>
                    <a:pt x="15950" y="33002"/>
                    <a:pt x="15939" y="33032"/>
                    <a:pt x="15911" y="33090"/>
                  </a:cubicBezTo>
                  <a:cubicBezTo>
                    <a:pt x="15911" y="33230"/>
                    <a:pt x="15467" y="33966"/>
                    <a:pt x="15176" y="34549"/>
                  </a:cubicBezTo>
                  <a:cubicBezTo>
                    <a:pt x="14884" y="35273"/>
                    <a:pt x="14592" y="35857"/>
                    <a:pt x="14592" y="35857"/>
                  </a:cubicBezTo>
                  <a:cubicBezTo>
                    <a:pt x="14452" y="35857"/>
                    <a:pt x="14592" y="35425"/>
                    <a:pt x="15176" y="34398"/>
                  </a:cubicBezTo>
                  <a:cubicBezTo>
                    <a:pt x="15642" y="33465"/>
                    <a:pt x="15922" y="33002"/>
                    <a:pt x="15944" y="33002"/>
                  </a:cubicBezTo>
                  <a:close/>
                  <a:moveTo>
                    <a:pt x="12787" y="34449"/>
                  </a:moveTo>
                  <a:cubicBezTo>
                    <a:pt x="12872" y="34449"/>
                    <a:pt x="13027" y="34520"/>
                    <a:pt x="13285" y="34690"/>
                  </a:cubicBezTo>
                  <a:cubicBezTo>
                    <a:pt x="13425" y="34981"/>
                    <a:pt x="13716" y="35133"/>
                    <a:pt x="13716" y="35273"/>
                  </a:cubicBezTo>
                  <a:cubicBezTo>
                    <a:pt x="13716" y="35273"/>
                    <a:pt x="13716" y="35425"/>
                    <a:pt x="13868" y="35717"/>
                  </a:cubicBezTo>
                  <a:lnTo>
                    <a:pt x="13868" y="36149"/>
                  </a:lnTo>
                  <a:lnTo>
                    <a:pt x="13576" y="35717"/>
                  </a:lnTo>
                  <a:cubicBezTo>
                    <a:pt x="13425" y="35133"/>
                    <a:pt x="12993" y="34690"/>
                    <a:pt x="12841" y="34690"/>
                  </a:cubicBezTo>
                  <a:cubicBezTo>
                    <a:pt x="12841" y="34690"/>
                    <a:pt x="12841" y="34549"/>
                    <a:pt x="12701" y="34549"/>
                  </a:cubicBezTo>
                  <a:cubicBezTo>
                    <a:pt x="12701" y="34486"/>
                    <a:pt x="12725" y="34449"/>
                    <a:pt x="12787" y="34449"/>
                  </a:cubicBezTo>
                  <a:close/>
                  <a:moveTo>
                    <a:pt x="18094" y="34841"/>
                  </a:moveTo>
                  <a:cubicBezTo>
                    <a:pt x="18245" y="34841"/>
                    <a:pt x="17662" y="35717"/>
                    <a:pt x="17218" y="36149"/>
                  </a:cubicBezTo>
                  <a:cubicBezTo>
                    <a:pt x="17370" y="35717"/>
                    <a:pt x="17954" y="34841"/>
                    <a:pt x="18094" y="34841"/>
                  </a:cubicBezTo>
                  <a:close/>
                  <a:moveTo>
                    <a:pt x="16584" y="32101"/>
                  </a:moveTo>
                  <a:cubicBezTo>
                    <a:pt x="16638" y="32101"/>
                    <a:pt x="16711" y="32139"/>
                    <a:pt x="16786" y="32215"/>
                  </a:cubicBezTo>
                  <a:cubicBezTo>
                    <a:pt x="16926" y="32355"/>
                    <a:pt x="16926" y="32355"/>
                    <a:pt x="16926" y="32647"/>
                  </a:cubicBezTo>
                  <a:cubicBezTo>
                    <a:pt x="16926" y="33090"/>
                    <a:pt x="16926" y="33090"/>
                    <a:pt x="16635" y="33090"/>
                  </a:cubicBezTo>
                  <a:cubicBezTo>
                    <a:pt x="16495" y="33230"/>
                    <a:pt x="16203" y="33382"/>
                    <a:pt x="16343" y="33522"/>
                  </a:cubicBezTo>
                  <a:cubicBezTo>
                    <a:pt x="16343" y="33674"/>
                    <a:pt x="16203" y="33814"/>
                    <a:pt x="15911" y="34258"/>
                  </a:cubicBezTo>
                  <a:cubicBezTo>
                    <a:pt x="15759" y="34549"/>
                    <a:pt x="15327" y="35133"/>
                    <a:pt x="15035" y="35565"/>
                  </a:cubicBezTo>
                  <a:cubicBezTo>
                    <a:pt x="14884" y="36009"/>
                    <a:pt x="14592" y="36300"/>
                    <a:pt x="14592" y="36300"/>
                  </a:cubicBezTo>
                  <a:lnTo>
                    <a:pt x="15176" y="35133"/>
                  </a:lnTo>
                  <a:cubicBezTo>
                    <a:pt x="15467" y="34398"/>
                    <a:pt x="16343" y="32647"/>
                    <a:pt x="16495" y="32215"/>
                  </a:cubicBezTo>
                  <a:cubicBezTo>
                    <a:pt x="16495" y="32139"/>
                    <a:pt x="16530" y="32101"/>
                    <a:pt x="16584" y="32101"/>
                  </a:cubicBezTo>
                  <a:close/>
                  <a:moveTo>
                    <a:pt x="13583" y="36065"/>
                  </a:moveTo>
                  <a:lnTo>
                    <a:pt x="13583" y="36065"/>
                  </a:lnTo>
                  <a:cubicBezTo>
                    <a:pt x="13611" y="36189"/>
                    <a:pt x="13716" y="36319"/>
                    <a:pt x="13716" y="36440"/>
                  </a:cubicBezTo>
                  <a:cubicBezTo>
                    <a:pt x="13628" y="36255"/>
                    <a:pt x="13595" y="36131"/>
                    <a:pt x="13583" y="36065"/>
                  </a:cubicBezTo>
                  <a:close/>
                  <a:moveTo>
                    <a:pt x="22964" y="29405"/>
                  </a:moveTo>
                  <a:cubicBezTo>
                    <a:pt x="22982" y="29405"/>
                    <a:pt x="22909" y="29513"/>
                    <a:pt x="22763" y="29729"/>
                  </a:cubicBezTo>
                  <a:cubicBezTo>
                    <a:pt x="22623" y="30020"/>
                    <a:pt x="22179" y="30604"/>
                    <a:pt x="21887" y="31188"/>
                  </a:cubicBezTo>
                  <a:cubicBezTo>
                    <a:pt x="21596" y="31631"/>
                    <a:pt x="20872" y="32647"/>
                    <a:pt x="20428" y="33382"/>
                  </a:cubicBezTo>
                  <a:cubicBezTo>
                    <a:pt x="19845" y="34258"/>
                    <a:pt x="19553" y="34841"/>
                    <a:pt x="19261" y="35273"/>
                  </a:cubicBezTo>
                  <a:cubicBezTo>
                    <a:pt x="18829" y="35565"/>
                    <a:pt x="18677" y="35857"/>
                    <a:pt x="18829" y="35857"/>
                  </a:cubicBezTo>
                  <a:cubicBezTo>
                    <a:pt x="18829" y="35857"/>
                    <a:pt x="18677" y="36009"/>
                    <a:pt x="18386" y="36149"/>
                  </a:cubicBezTo>
                  <a:cubicBezTo>
                    <a:pt x="18386" y="36009"/>
                    <a:pt x="18537" y="35565"/>
                    <a:pt x="18829" y="35273"/>
                  </a:cubicBezTo>
                  <a:cubicBezTo>
                    <a:pt x="19261" y="34841"/>
                    <a:pt x="19261" y="34690"/>
                    <a:pt x="19261" y="34549"/>
                  </a:cubicBezTo>
                  <a:cubicBezTo>
                    <a:pt x="19261" y="34549"/>
                    <a:pt x="19413" y="34258"/>
                    <a:pt x="19845" y="33522"/>
                  </a:cubicBezTo>
                  <a:cubicBezTo>
                    <a:pt x="20136" y="32939"/>
                    <a:pt x="20428" y="32647"/>
                    <a:pt x="20428" y="32507"/>
                  </a:cubicBezTo>
                  <a:cubicBezTo>
                    <a:pt x="20288" y="32507"/>
                    <a:pt x="19705" y="33382"/>
                    <a:pt x="17954" y="36300"/>
                  </a:cubicBezTo>
                  <a:cubicBezTo>
                    <a:pt x="17802" y="36440"/>
                    <a:pt x="17802" y="36592"/>
                    <a:pt x="17662" y="36592"/>
                  </a:cubicBezTo>
                  <a:cubicBezTo>
                    <a:pt x="17510" y="36592"/>
                    <a:pt x="17510" y="36592"/>
                    <a:pt x="17954" y="36009"/>
                  </a:cubicBezTo>
                  <a:cubicBezTo>
                    <a:pt x="18386" y="35425"/>
                    <a:pt x="18537" y="35133"/>
                    <a:pt x="18537" y="35133"/>
                  </a:cubicBezTo>
                  <a:cubicBezTo>
                    <a:pt x="18386" y="35133"/>
                    <a:pt x="18245" y="35273"/>
                    <a:pt x="18094" y="35565"/>
                  </a:cubicBezTo>
                  <a:cubicBezTo>
                    <a:pt x="18034" y="35625"/>
                    <a:pt x="17986" y="35679"/>
                    <a:pt x="17950" y="35724"/>
                  </a:cubicBezTo>
                  <a:lnTo>
                    <a:pt x="17950" y="35724"/>
                  </a:lnTo>
                  <a:cubicBezTo>
                    <a:pt x="17951" y="35722"/>
                    <a:pt x="17952" y="35719"/>
                    <a:pt x="17954" y="35717"/>
                  </a:cubicBezTo>
                  <a:cubicBezTo>
                    <a:pt x="18094" y="35273"/>
                    <a:pt x="19261" y="33674"/>
                    <a:pt x="19705" y="33090"/>
                  </a:cubicBezTo>
                  <a:cubicBezTo>
                    <a:pt x="19996" y="32799"/>
                    <a:pt x="20136" y="32355"/>
                    <a:pt x="20288" y="32215"/>
                  </a:cubicBezTo>
                  <a:cubicBezTo>
                    <a:pt x="20288" y="32063"/>
                    <a:pt x="20720" y="31479"/>
                    <a:pt x="21012" y="30896"/>
                  </a:cubicBezTo>
                  <a:cubicBezTo>
                    <a:pt x="21455" y="30464"/>
                    <a:pt x="21747" y="29880"/>
                    <a:pt x="21887" y="29729"/>
                  </a:cubicBezTo>
                  <a:lnTo>
                    <a:pt x="21887" y="30020"/>
                  </a:lnTo>
                  <a:cubicBezTo>
                    <a:pt x="21928" y="30061"/>
                    <a:pt x="21979" y="30080"/>
                    <a:pt x="22038" y="30080"/>
                  </a:cubicBezTo>
                  <a:cubicBezTo>
                    <a:pt x="22196" y="30080"/>
                    <a:pt x="22410" y="29942"/>
                    <a:pt x="22623" y="29729"/>
                  </a:cubicBezTo>
                  <a:cubicBezTo>
                    <a:pt x="22839" y="29513"/>
                    <a:pt x="22947" y="29405"/>
                    <a:pt x="22964" y="29405"/>
                  </a:cubicBezTo>
                  <a:close/>
                  <a:moveTo>
                    <a:pt x="13716" y="36440"/>
                  </a:moveTo>
                  <a:lnTo>
                    <a:pt x="13716" y="36440"/>
                  </a:lnTo>
                  <a:cubicBezTo>
                    <a:pt x="13862" y="36662"/>
                    <a:pt x="13900" y="36773"/>
                    <a:pt x="13883" y="36773"/>
                  </a:cubicBezTo>
                  <a:cubicBezTo>
                    <a:pt x="13865" y="36773"/>
                    <a:pt x="13792" y="36662"/>
                    <a:pt x="13716" y="36440"/>
                  </a:cubicBezTo>
                  <a:close/>
                  <a:moveTo>
                    <a:pt x="17510" y="36300"/>
                  </a:moveTo>
                  <a:lnTo>
                    <a:pt x="17370" y="36592"/>
                  </a:lnTo>
                  <a:cubicBezTo>
                    <a:pt x="17218" y="36732"/>
                    <a:pt x="17078" y="36884"/>
                    <a:pt x="17078" y="37024"/>
                  </a:cubicBezTo>
                  <a:lnTo>
                    <a:pt x="16926" y="37024"/>
                  </a:lnTo>
                  <a:cubicBezTo>
                    <a:pt x="16926" y="36884"/>
                    <a:pt x="17078" y="36732"/>
                    <a:pt x="17218" y="36592"/>
                  </a:cubicBezTo>
                  <a:lnTo>
                    <a:pt x="17510" y="36300"/>
                  </a:lnTo>
                  <a:close/>
                  <a:moveTo>
                    <a:pt x="16495" y="33814"/>
                  </a:moveTo>
                  <a:cubicBezTo>
                    <a:pt x="16495" y="33966"/>
                    <a:pt x="16495" y="33966"/>
                    <a:pt x="16343" y="34106"/>
                  </a:cubicBezTo>
                  <a:cubicBezTo>
                    <a:pt x="16203" y="34398"/>
                    <a:pt x="14884" y="37024"/>
                    <a:pt x="14744" y="37176"/>
                  </a:cubicBezTo>
                  <a:cubicBezTo>
                    <a:pt x="14592" y="37176"/>
                    <a:pt x="14592" y="37176"/>
                    <a:pt x="14592" y="36884"/>
                  </a:cubicBezTo>
                  <a:cubicBezTo>
                    <a:pt x="14592" y="36592"/>
                    <a:pt x="14452" y="36732"/>
                    <a:pt x="16051" y="34258"/>
                  </a:cubicBezTo>
                  <a:cubicBezTo>
                    <a:pt x="16343" y="33966"/>
                    <a:pt x="16343" y="33814"/>
                    <a:pt x="16495" y="33814"/>
                  </a:cubicBezTo>
                  <a:close/>
                  <a:moveTo>
                    <a:pt x="16889" y="36492"/>
                  </a:moveTo>
                  <a:cubicBezTo>
                    <a:pt x="16902" y="36492"/>
                    <a:pt x="16868" y="36563"/>
                    <a:pt x="16786" y="36732"/>
                  </a:cubicBezTo>
                  <a:cubicBezTo>
                    <a:pt x="16635" y="37024"/>
                    <a:pt x="16635" y="37176"/>
                    <a:pt x="16495" y="37176"/>
                  </a:cubicBezTo>
                  <a:lnTo>
                    <a:pt x="16635" y="37024"/>
                  </a:lnTo>
                  <a:cubicBezTo>
                    <a:pt x="16635" y="36884"/>
                    <a:pt x="16635" y="36732"/>
                    <a:pt x="16786" y="36592"/>
                  </a:cubicBezTo>
                  <a:cubicBezTo>
                    <a:pt x="16845" y="36529"/>
                    <a:pt x="16879" y="36492"/>
                    <a:pt x="16889" y="36492"/>
                  </a:cubicBezTo>
                  <a:close/>
                  <a:moveTo>
                    <a:pt x="15172" y="37258"/>
                  </a:moveTo>
                  <a:cubicBezTo>
                    <a:pt x="15176" y="37258"/>
                    <a:pt x="15176" y="37275"/>
                    <a:pt x="15176" y="37316"/>
                  </a:cubicBezTo>
                  <a:cubicBezTo>
                    <a:pt x="15176" y="37316"/>
                    <a:pt x="15035" y="37468"/>
                    <a:pt x="15035" y="37608"/>
                  </a:cubicBezTo>
                  <a:cubicBezTo>
                    <a:pt x="14884" y="37608"/>
                    <a:pt x="14884" y="37608"/>
                    <a:pt x="15035" y="37468"/>
                  </a:cubicBezTo>
                  <a:cubicBezTo>
                    <a:pt x="15135" y="37360"/>
                    <a:pt x="15164" y="37258"/>
                    <a:pt x="15172" y="37258"/>
                  </a:cubicBezTo>
                  <a:close/>
                  <a:moveTo>
                    <a:pt x="28701" y="32545"/>
                  </a:moveTo>
                  <a:cubicBezTo>
                    <a:pt x="30058" y="32545"/>
                    <a:pt x="32275" y="32975"/>
                    <a:pt x="35895" y="34106"/>
                  </a:cubicBezTo>
                  <a:cubicBezTo>
                    <a:pt x="37354" y="34549"/>
                    <a:pt x="39397" y="34981"/>
                    <a:pt x="40132" y="35133"/>
                  </a:cubicBezTo>
                  <a:cubicBezTo>
                    <a:pt x="40424" y="35273"/>
                    <a:pt x="40716" y="35273"/>
                    <a:pt x="40716" y="35273"/>
                  </a:cubicBezTo>
                  <a:cubicBezTo>
                    <a:pt x="40856" y="35273"/>
                    <a:pt x="40564" y="35425"/>
                    <a:pt x="40272" y="35565"/>
                  </a:cubicBezTo>
                  <a:cubicBezTo>
                    <a:pt x="39980" y="35717"/>
                    <a:pt x="39548" y="35857"/>
                    <a:pt x="39397" y="36009"/>
                  </a:cubicBezTo>
                  <a:lnTo>
                    <a:pt x="39105" y="36149"/>
                  </a:lnTo>
                  <a:lnTo>
                    <a:pt x="37214" y="35857"/>
                  </a:lnTo>
                  <a:cubicBezTo>
                    <a:pt x="36338" y="35565"/>
                    <a:pt x="34879" y="35273"/>
                    <a:pt x="34296" y="34981"/>
                  </a:cubicBezTo>
                  <a:cubicBezTo>
                    <a:pt x="33560" y="34841"/>
                    <a:pt x="32977" y="34690"/>
                    <a:pt x="32977" y="34690"/>
                  </a:cubicBezTo>
                  <a:cubicBezTo>
                    <a:pt x="32685" y="34690"/>
                    <a:pt x="34587" y="35425"/>
                    <a:pt x="36046" y="35717"/>
                  </a:cubicBezTo>
                  <a:cubicBezTo>
                    <a:pt x="36478" y="35717"/>
                    <a:pt x="37214" y="36009"/>
                    <a:pt x="37797" y="36009"/>
                  </a:cubicBezTo>
                  <a:cubicBezTo>
                    <a:pt x="38381" y="36149"/>
                    <a:pt x="38813" y="36300"/>
                    <a:pt x="38813" y="36300"/>
                  </a:cubicBezTo>
                  <a:cubicBezTo>
                    <a:pt x="38813" y="36300"/>
                    <a:pt x="38521" y="36440"/>
                    <a:pt x="38229" y="36440"/>
                  </a:cubicBezTo>
                  <a:cubicBezTo>
                    <a:pt x="37646" y="36440"/>
                    <a:pt x="34004" y="35565"/>
                    <a:pt x="33128" y="35273"/>
                  </a:cubicBezTo>
                  <a:cubicBezTo>
                    <a:pt x="32471" y="35058"/>
                    <a:pt x="32141" y="34950"/>
                    <a:pt x="31995" y="34896"/>
                  </a:cubicBezTo>
                  <a:lnTo>
                    <a:pt x="31995" y="34896"/>
                  </a:lnTo>
                  <a:cubicBezTo>
                    <a:pt x="32162" y="35049"/>
                    <a:pt x="32920" y="35307"/>
                    <a:pt x="33560" y="35565"/>
                  </a:cubicBezTo>
                  <a:cubicBezTo>
                    <a:pt x="34004" y="35717"/>
                    <a:pt x="35171" y="36009"/>
                    <a:pt x="36338" y="36149"/>
                  </a:cubicBezTo>
                  <a:cubicBezTo>
                    <a:pt x="37937" y="36592"/>
                    <a:pt x="38381" y="36732"/>
                    <a:pt x="38521" y="36732"/>
                  </a:cubicBezTo>
                  <a:cubicBezTo>
                    <a:pt x="38521" y="37024"/>
                    <a:pt x="38521" y="37024"/>
                    <a:pt x="38229" y="37176"/>
                  </a:cubicBezTo>
                  <a:cubicBezTo>
                    <a:pt x="37506" y="37316"/>
                    <a:pt x="37214" y="37468"/>
                    <a:pt x="37214" y="37608"/>
                  </a:cubicBezTo>
                  <a:cubicBezTo>
                    <a:pt x="37214" y="37759"/>
                    <a:pt x="37214" y="37759"/>
                    <a:pt x="36922" y="37759"/>
                  </a:cubicBezTo>
                  <a:lnTo>
                    <a:pt x="36338" y="37759"/>
                  </a:lnTo>
                  <a:cubicBezTo>
                    <a:pt x="36046" y="37608"/>
                    <a:pt x="34144" y="37024"/>
                    <a:pt x="31809" y="36149"/>
                  </a:cubicBezTo>
                  <a:cubicBezTo>
                    <a:pt x="28459" y="34841"/>
                    <a:pt x="27584" y="34690"/>
                    <a:pt x="24806" y="34398"/>
                  </a:cubicBezTo>
                  <a:lnTo>
                    <a:pt x="23790" y="34398"/>
                  </a:lnTo>
                  <a:cubicBezTo>
                    <a:pt x="23638" y="34398"/>
                    <a:pt x="26556" y="33090"/>
                    <a:pt x="27724" y="32647"/>
                  </a:cubicBezTo>
                  <a:cubicBezTo>
                    <a:pt x="27986" y="32581"/>
                    <a:pt x="28307" y="32545"/>
                    <a:pt x="28701" y="32545"/>
                  </a:cubicBezTo>
                  <a:close/>
                  <a:moveTo>
                    <a:pt x="14744" y="37900"/>
                  </a:moveTo>
                  <a:lnTo>
                    <a:pt x="14744" y="38051"/>
                  </a:lnTo>
                  <a:cubicBezTo>
                    <a:pt x="14592" y="38051"/>
                    <a:pt x="14592" y="38051"/>
                    <a:pt x="14744" y="37900"/>
                  </a:cubicBezTo>
                  <a:close/>
                  <a:moveTo>
                    <a:pt x="15035" y="38343"/>
                  </a:moveTo>
                  <a:lnTo>
                    <a:pt x="15035" y="38483"/>
                  </a:lnTo>
                  <a:cubicBezTo>
                    <a:pt x="14884" y="38483"/>
                    <a:pt x="14884" y="38483"/>
                    <a:pt x="15035" y="38343"/>
                  </a:cubicBezTo>
                  <a:close/>
                  <a:moveTo>
                    <a:pt x="16635" y="33966"/>
                  </a:moveTo>
                  <a:cubicBezTo>
                    <a:pt x="16786" y="33966"/>
                    <a:pt x="16786" y="33966"/>
                    <a:pt x="16786" y="34106"/>
                  </a:cubicBezTo>
                  <a:cubicBezTo>
                    <a:pt x="16786" y="34106"/>
                    <a:pt x="16635" y="34690"/>
                    <a:pt x="16635" y="35133"/>
                  </a:cubicBezTo>
                  <a:lnTo>
                    <a:pt x="16495" y="35857"/>
                  </a:lnTo>
                  <a:lnTo>
                    <a:pt x="15759" y="37024"/>
                  </a:lnTo>
                  <a:cubicBezTo>
                    <a:pt x="15327" y="37468"/>
                    <a:pt x="15035" y="38191"/>
                    <a:pt x="14884" y="38343"/>
                  </a:cubicBezTo>
                  <a:cubicBezTo>
                    <a:pt x="14802" y="38513"/>
                    <a:pt x="14717" y="38584"/>
                    <a:pt x="14660" y="38584"/>
                  </a:cubicBezTo>
                  <a:cubicBezTo>
                    <a:pt x="14619" y="38584"/>
                    <a:pt x="14592" y="38547"/>
                    <a:pt x="14592" y="38483"/>
                  </a:cubicBezTo>
                  <a:cubicBezTo>
                    <a:pt x="14592" y="38343"/>
                    <a:pt x="15327" y="37176"/>
                    <a:pt x="15759" y="36732"/>
                  </a:cubicBezTo>
                  <a:cubicBezTo>
                    <a:pt x="16051" y="36300"/>
                    <a:pt x="16203" y="36009"/>
                    <a:pt x="16051" y="36009"/>
                  </a:cubicBezTo>
                  <a:cubicBezTo>
                    <a:pt x="16051" y="35980"/>
                    <a:pt x="16046" y="35967"/>
                    <a:pt x="16037" y="35967"/>
                  </a:cubicBezTo>
                  <a:cubicBezTo>
                    <a:pt x="15998" y="35967"/>
                    <a:pt x="15882" y="36204"/>
                    <a:pt x="15759" y="36440"/>
                  </a:cubicBezTo>
                  <a:cubicBezTo>
                    <a:pt x="15650" y="36607"/>
                    <a:pt x="15581" y="36690"/>
                    <a:pt x="15562" y="36690"/>
                  </a:cubicBezTo>
                  <a:cubicBezTo>
                    <a:pt x="15530" y="36690"/>
                    <a:pt x="15634" y="36461"/>
                    <a:pt x="15911" y="36009"/>
                  </a:cubicBezTo>
                  <a:cubicBezTo>
                    <a:pt x="16203" y="35565"/>
                    <a:pt x="16495" y="35133"/>
                    <a:pt x="16495" y="34981"/>
                  </a:cubicBezTo>
                  <a:lnTo>
                    <a:pt x="16495" y="34981"/>
                  </a:lnTo>
                  <a:cubicBezTo>
                    <a:pt x="16494" y="34981"/>
                    <a:pt x="16203" y="35273"/>
                    <a:pt x="15619" y="36300"/>
                  </a:cubicBezTo>
                  <a:cubicBezTo>
                    <a:pt x="15327" y="36732"/>
                    <a:pt x="15035" y="37176"/>
                    <a:pt x="14884" y="37316"/>
                  </a:cubicBezTo>
                  <a:cubicBezTo>
                    <a:pt x="14880" y="37319"/>
                    <a:pt x="14878" y="37321"/>
                    <a:pt x="14877" y="37321"/>
                  </a:cubicBezTo>
                  <a:cubicBezTo>
                    <a:pt x="14824" y="37321"/>
                    <a:pt x="16498" y="34251"/>
                    <a:pt x="16635" y="33966"/>
                  </a:cubicBezTo>
                  <a:close/>
                  <a:moveTo>
                    <a:pt x="14866" y="38670"/>
                  </a:moveTo>
                  <a:cubicBezTo>
                    <a:pt x="14884" y="38670"/>
                    <a:pt x="14884" y="38705"/>
                    <a:pt x="14884" y="38775"/>
                  </a:cubicBezTo>
                  <a:cubicBezTo>
                    <a:pt x="14884" y="38775"/>
                    <a:pt x="14744" y="38775"/>
                    <a:pt x="14744" y="38927"/>
                  </a:cubicBezTo>
                  <a:lnTo>
                    <a:pt x="14744" y="38775"/>
                  </a:lnTo>
                  <a:cubicBezTo>
                    <a:pt x="14814" y="38705"/>
                    <a:pt x="14849" y="38670"/>
                    <a:pt x="14866" y="38670"/>
                  </a:cubicBezTo>
                  <a:close/>
                  <a:moveTo>
                    <a:pt x="16343" y="38775"/>
                  </a:moveTo>
                  <a:cubicBezTo>
                    <a:pt x="16635" y="38775"/>
                    <a:pt x="16786" y="38775"/>
                    <a:pt x="16495" y="38927"/>
                  </a:cubicBezTo>
                  <a:lnTo>
                    <a:pt x="16203" y="38927"/>
                  </a:lnTo>
                  <a:cubicBezTo>
                    <a:pt x="16203" y="38775"/>
                    <a:pt x="16203" y="38775"/>
                    <a:pt x="16343" y="38775"/>
                  </a:cubicBezTo>
                  <a:close/>
                  <a:moveTo>
                    <a:pt x="16495" y="38343"/>
                  </a:moveTo>
                  <a:cubicBezTo>
                    <a:pt x="16786" y="38343"/>
                    <a:pt x="19413" y="38775"/>
                    <a:pt x="20720" y="39219"/>
                  </a:cubicBezTo>
                  <a:cubicBezTo>
                    <a:pt x="21386" y="39499"/>
                    <a:pt x="21743" y="39661"/>
                    <a:pt x="21673" y="39661"/>
                  </a:cubicBezTo>
                  <a:cubicBezTo>
                    <a:pt x="21635" y="39661"/>
                    <a:pt x="21472" y="39613"/>
                    <a:pt x="21164" y="39510"/>
                  </a:cubicBezTo>
                  <a:cubicBezTo>
                    <a:pt x="19413" y="39067"/>
                    <a:pt x="18245" y="38775"/>
                    <a:pt x="17078" y="38635"/>
                  </a:cubicBezTo>
                  <a:lnTo>
                    <a:pt x="16051" y="38635"/>
                  </a:lnTo>
                  <a:lnTo>
                    <a:pt x="16203" y="38483"/>
                  </a:lnTo>
                  <a:cubicBezTo>
                    <a:pt x="16343" y="38483"/>
                    <a:pt x="16495" y="38343"/>
                    <a:pt x="16495" y="38343"/>
                  </a:cubicBezTo>
                  <a:close/>
                  <a:moveTo>
                    <a:pt x="23648" y="34635"/>
                  </a:moveTo>
                  <a:cubicBezTo>
                    <a:pt x="24484" y="34635"/>
                    <a:pt x="26007" y="34767"/>
                    <a:pt x="27292" y="34981"/>
                  </a:cubicBezTo>
                  <a:cubicBezTo>
                    <a:pt x="28307" y="35273"/>
                    <a:pt x="29043" y="35425"/>
                    <a:pt x="31517" y="36300"/>
                  </a:cubicBezTo>
                  <a:cubicBezTo>
                    <a:pt x="33852" y="37176"/>
                    <a:pt x="35895" y="37900"/>
                    <a:pt x="36187" y="38051"/>
                  </a:cubicBezTo>
                  <a:cubicBezTo>
                    <a:pt x="36478" y="38051"/>
                    <a:pt x="36478" y="38051"/>
                    <a:pt x="36046" y="38191"/>
                  </a:cubicBezTo>
                  <a:cubicBezTo>
                    <a:pt x="35895" y="38343"/>
                    <a:pt x="35311" y="38635"/>
                    <a:pt x="34879" y="38775"/>
                  </a:cubicBezTo>
                  <a:cubicBezTo>
                    <a:pt x="34004" y="39067"/>
                    <a:pt x="33712" y="39219"/>
                    <a:pt x="33852" y="39510"/>
                  </a:cubicBezTo>
                  <a:cubicBezTo>
                    <a:pt x="33852" y="39510"/>
                    <a:pt x="33712" y="39650"/>
                    <a:pt x="33268" y="39650"/>
                  </a:cubicBezTo>
                  <a:cubicBezTo>
                    <a:pt x="32836" y="39802"/>
                    <a:pt x="32393" y="39802"/>
                    <a:pt x="32253" y="39802"/>
                  </a:cubicBezTo>
                  <a:cubicBezTo>
                    <a:pt x="31961" y="39802"/>
                    <a:pt x="29767" y="39067"/>
                    <a:pt x="28307" y="38483"/>
                  </a:cubicBezTo>
                  <a:cubicBezTo>
                    <a:pt x="26556" y="37759"/>
                    <a:pt x="23346" y="36732"/>
                    <a:pt x="22179" y="36592"/>
                  </a:cubicBezTo>
                  <a:cubicBezTo>
                    <a:pt x="21596" y="36440"/>
                    <a:pt x="20580" y="36440"/>
                    <a:pt x="19996" y="36440"/>
                  </a:cubicBezTo>
                  <a:lnTo>
                    <a:pt x="19413" y="36440"/>
                  </a:lnTo>
                  <a:cubicBezTo>
                    <a:pt x="19413" y="36440"/>
                    <a:pt x="19553" y="36300"/>
                    <a:pt x="19845" y="36149"/>
                  </a:cubicBezTo>
                  <a:cubicBezTo>
                    <a:pt x="20288" y="35857"/>
                    <a:pt x="20428" y="35857"/>
                    <a:pt x="21304" y="35857"/>
                  </a:cubicBezTo>
                  <a:cubicBezTo>
                    <a:pt x="23055" y="35857"/>
                    <a:pt x="23498" y="36009"/>
                    <a:pt x="29626" y="38343"/>
                  </a:cubicBezTo>
                  <a:cubicBezTo>
                    <a:pt x="30934" y="38927"/>
                    <a:pt x="31226" y="38927"/>
                    <a:pt x="31226" y="38927"/>
                  </a:cubicBezTo>
                  <a:cubicBezTo>
                    <a:pt x="31226" y="38775"/>
                    <a:pt x="30642" y="38635"/>
                    <a:pt x="30058" y="38483"/>
                  </a:cubicBezTo>
                  <a:cubicBezTo>
                    <a:pt x="29475" y="38191"/>
                    <a:pt x="28167" y="37759"/>
                    <a:pt x="27000" y="37316"/>
                  </a:cubicBezTo>
                  <a:cubicBezTo>
                    <a:pt x="23638" y="36009"/>
                    <a:pt x="22915" y="35717"/>
                    <a:pt x="21455" y="35717"/>
                  </a:cubicBezTo>
                  <a:lnTo>
                    <a:pt x="20720" y="35717"/>
                  </a:lnTo>
                  <a:cubicBezTo>
                    <a:pt x="20720" y="35717"/>
                    <a:pt x="20872" y="35565"/>
                    <a:pt x="21164" y="35565"/>
                  </a:cubicBezTo>
                  <a:cubicBezTo>
                    <a:pt x="21345" y="35492"/>
                    <a:pt x="21599" y="35456"/>
                    <a:pt x="21918" y="35456"/>
                  </a:cubicBezTo>
                  <a:cubicBezTo>
                    <a:pt x="22874" y="35456"/>
                    <a:pt x="24409" y="35784"/>
                    <a:pt x="26265" y="36440"/>
                  </a:cubicBezTo>
                  <a:cubicBezTo>
                    <a:pt x="26817" y="36720"/>
                    <a:pt x="27197" y="36824"/>
                    <a:pt x="27330" y="36824"/>
                  </a:cubicBezTo>
                  <a:cubicBezTo>
                    <a:pt x="27407" y="36824"/>
                    <a:pt x="27400" y="36788"/>
                    <a:pt x="27292" y="36732"/>
                  </a:cubicBezTo>
                  <a:cubicBezTo>
                    <a:pt x="27140" y="36732"/>
                    <a:pt x="25097" y="36009"/>
                    <a:pt x="24514" y="35717"/>
                  </a:cubicBezTo>
                  <a:cubicBezTo>
                    <a:pt x="23638" y="35565"/>
                    <a:pt x="22623" y="35425"/>
                    <a:pt x="22179" y="35273"/>
                  </a:cubicBezTo>
                  <a:lnTo>
                    <a:pt x="21747" y="35273"/>
                  </a:lnTo>
                  <a:cubicBezTo>
                    <a:pt x="21747" y="35273"/>
                    <a:pt x="21887" y="35133"/>
                    <a:pt x="22179" y="35133"/>
                  </a:cubicBezTo>
                  <a:cubicBezTo>
                    <a:pt x="22401" y="34987"/>
                    <a:pt x="22512" y="34914"/>
                    <a:pt x="22731" y="34914"/>
                  </a:cubicBezTo>
                  <a:cubicBezTo>
                    <a:pt x="22950" y="34914"/>
                    <a:pt x="23276" y="34987"/>
                    <a:pt x="23930" y="35133"/>
                  </a:cubicBezTo>
                  <a:cubicBezTo>
                    <a:pt x="24514" y="35273"/>
                    <a:pt x="25097" y="35273"/>
                    <a:pt x="25249" y="35273"/>
                  </a:cubicBezTo>
                  <a:lnTo>
                    <a:pt x="25097" y="35133"/>
                  </a:lnTo>
                  <a:cubicBezTo>
                    <a:pt x="24957" y="35133"/>
                    <a:pt x="23206" y="34841"/>
                    <a:pt x="22915" y="34841"/>
                  </a:cubicBezTo>
                  <a:cubicBezTo>
                    <a:pt x="22763" y="34841"/>
                    <a:pt x="22763" y="34841"/>
                    <a:pt x="23055" y="34690"/>
                  </a:cubicBezTo>
                  <a:cubicBezTo>
                    <a:pt x="23132" y="34652"/>
                    <a:pt x="23345" y="34635"/>
                    <a:pt x="23648" y="34635"/>
                  </a:cubicBezTo>
                  <a:close/>
                  <a:moveTo>
                    <a:pt x="17218" y="37759"/>
                  </a:moveTo>
                  <a:cubicBezTo>
                    <a:pt x="17370" y="37759"/>
                    <a:pt x="19413" y="38051"/>
                    <a:pt x="20288" y="38343"/>
                  </a:cubicBezTo>
                  <a:cubicBezTo>
                    <a:pt x="21164" y="38635"/>
                    <a:pt x="22331" y="39067"/>
                    <a:pt x="23498" y="39510"/>
                  </a:cubicBezTo>
                  <a:cubicBezTo>
                    <a:pt x="24374" y="39802"/>
                    <a:pt x="24514" y="39942"/>
                    <a:pt x="24374" y="39942"/>
                  </a:cubicBezTo>
                  <a:cubicBezTo>
                    <a:pt x="24222" y="39942"/>
                    <a:pt x="23346" y="39510"/>
                    <a:pt x="22179" y="39219"/>
                  </a:cubicBezTo>
                  <a:cubicBezTo>
                    <a:pt x="19553" y="38343"/>
                    <a:pt x="18677" y="38051"/>
                    <a:pt x="17662" y="37900"/>
                  </a:cubicBezTo>
                  <a:cubicBezTo>
                    <a:pt x="17078" y="37900"/>
                    <a:pt x="16926" y="37900"/>
                    <a:pt x="17218" y="37759"/>
                  </a:cubicBezTo>
                  <a:close/>
                  <a:moveTo>
                    <a:pt x="17778" y="37450"/>
                  </a:moveTo>
                  <a:cubicBezTo>
                    <a:pt x="18420" y="37450"/>
                    <a:pt x="21125" y="38237"/>
                    <a:pt x="22471" y="38775"/>
                  </a:cubicBezTo>
                  <a:cubicBezTo>
                    <a:pt x="23498" y="39067"/>
                    <a:pt x="25249" y="39802"/>
                    <a:pt x="25389" y="39942"/>
                  </a:cubicBezTo>
                  <a:cubicBezTo>
                    <a:pt x="25541" y="40094"/>
                    <a:pt x="25541" y="40094"/>
                    <a:pt x="25389" y="40094"/>
                  </a:cubicBezTo>
                  <a:cubicBezTo>
                    <a:pt x="25249" y="40094"/>
                    <a:pt x="25097" y="40094"/>
                    <a:pt x="23790" y="39510"/>
                  </a:cubicBezTo>
                  <a:cubicBezTo>
                    <a:pt x="21887" y="38635"/>
                    <a:pt x="19705" y="37900"/>
                    <a:pt x="18245" y="37759"/>
                  </a:cubicBezTo>
                  <a:cubicBezTo>
                    <a:pt x="17510" y="37608"/>
                    <a:pt x="17370" y="37468"/>
                    <a:pt x="17662" y="37468"/>
                  </a:cubicBezTo>
                  <a:cubicBezTo>
                    <a:pt x="17685" y="37456"/>
                    <a:pt x="17724" y="37450"/>
                    <a:pt x="17778" y="37450"/>
                  </a:cubicBezTo>
                  <a:close/>
                  <a:moveTo>
                    <a:pt x="16926" y="38191"/>
                  </a:moveTo>
                  <a:cubicBezTo>
                    <a:pt x="17078" y="38191"/>
                    <a:pt x="18245" y="38191"/>
                    <a:pt x="18829" y="38343"/>
                  </a:cubicBezTo>
                  <a:cubicBezTo>
                    <a:pt x="19413" y="38483"/>
                    <a:pt x="23346" y="39942"/>
                    <a:pt x="23498" y="39942"/>
                  </a:cubicBezTo>
                  <a:cubicBezTo>
                    <a:pt x="23498" y="39942"/>
                    <a:pt x="23638" y="40094"/>
                    <a:pt x="23498" y="40094"/>
                  </a:cubicBezTo>
                  <a:cubicBezTo>
                    <a:pt x="23498" y="40164"/>
                    <a:pt x="23498" y="40199"/>
                    <a:pt x="23462" y="40199"/>
                  </a:cubicBezTo>
                  <a:cubicBezTo>
                    <a:pt x="23425" y="40199"/>
                    <a:pt x="23352" y="40164"/>
                    <a:pt x="23206" y="40094"/>
                  </a:cubicBezTo>
                  <a:cubicBezTo>
                    <a:pt x="22331" y="39510"/>
                    <a:pt x="19705" y="38775"/>
                    <a:pt x="17954" y="38343"/>
                  </a:cubicBezTo>
                  <a:cubicBezTo>
                    <a:pt x="17370" y="38343"/>
                    <a:pt x="16926" y="38191"/>
                    <a:pt x="16926" y="38191"/>
                  </a:cubicBezTo>
                  <a:close/>
                  <a:moveTo>
                    <a:pt x="18251" y="37295"/>
                  </a:moveTo>
                  <a:cubicBezTo>
                    <a:pt x="18886" y="37295"/>
                    <a:pt x="21007" y="37804"/>
                    <a:pt x="22179" y="38191"/>
                  </a:cubicBezTo>
                  <a:cubicBezTo>
                    <a:pt x="23346" y="38635"/>
                    <a:pt x="25973" y="39802"/>
                    <a:pt x="26416" y="40094"/>
                  </a:cubicBezTo>
                  <a:lnTo>
                    <a:pt x="26556" y="40234"/>
                  </a:lnTo>
                  <a:lnTo>
                    <a:pt x="26265" y="40234"/>
                  </a:lnTo>
                  <a:cubicBezTo>
                    <a:pt x="26265" y="40234"/>
                    <a:pt x="25833" y="40094"/>
                    <a:pt x="25541" y="39802"/>
                  </a:cubicBezTo>
                  <a:cubicBezTo>
                    <a:pt x="23638" y="38927"/>
                    <a:pt x="21455" y="38191"/>
                    <a:pt x="19261" y="37608"/>
                  </a:cubicBezTo>
                  <a:cubicBezTo>
                    <a:pt x="18537" y="37468"/>
                    <a:pt x="17954" y="37316"/>
                    <a:pt x="18094" y="37316"/>
                  </a:cubicBezTo>
                  <a:cubicBezTo>
                    <a:pt x="18124" y="37301"/>
                    <a:pt x="18177" y="37295"/>
                    <a:pt x="18251" y="37295"/>
                  </a:cubicBezTo>
                  <a:close/>
                  <a:moveTo>
                    <a:pt x="19553" y="36732"/>
                  </a:moveTo>
                  <a:cubicBezTo>
                    <a:pt x="20428" y="36732"/>
                    <a:pt x="21596" y="36732"/>
                    <a:pt x="22471" y="36884"/>
                  </a:cubicBezTo>
                  <a:cubicBezTo>
                    <a:pt x="23638" y="37176"/>
                    <a:pt x="26556" y="38191"/>
                    <a:pt x="28459" y="38927"/>
                  </a:cubicBezTo>
                  <a:cubicBezTo>
                    <a:pt x="29043" y="39067"/>
                    <a:pt x="29918" y="39359"/>
                    <a:pt x="30350" y="39510"/>
                  </a:cubicBezTo>
                  <a:cubicBezTo>
                    <a:pt x="31226" y="39802"/>
                    <a:pt x="31086" y="39802"/>
                    <a:pt x="31086" y="39802"/>
                  </a:cubicBezTo>
                  <a:lnTo>
                    <a:pt x="30502" y="39802"/>
                  </a:lnTo>
                  <a:cubicBezTo>
                    <a:pt x="30058" y="39802"/>
                    <a:pt x="29767" y="39942"/>
                    <a:pt x="29918" y="40094"/>
                  </a:cubicBezTo>
                  <a:cubicBezTo>
                    <a:pt x="29918" y="40234"/>
                    <a:pt x="29918" y="40234"/>
                    <a:pt x="29767" y="40234"/>
                  </a:cubicBezTo>
                  <a:cubicBezTo>
                    <a:pt x="29767" y="40234"/>
                    <a:pt x="29043" y="39942"/>
                    <a:pt x="28167" y="39510"/>
                  </a:cubicBezTo>
                  <a:cubicBezTo>
                    <a:pt x="27292" y="39219"/>
                    <a:pt x="26557" y="38927"/>
                    <a:pt x="26556" y="38927"/>
                  </a:cubicBezTo>
                  <a:lnTo>
                    <a:pt x="26556" y="38927"/>
                  </a:lnTo>
                  <a:cubicBezTo>
                    <a:pt x="26556" y="39067"/>
                    <a:pt x="27292" y="39359"/>
                    <a:pt x="28016" y="39650"/>
                  </a:cubicBezTo>
                  <a:cubicBezTo>
                    <a:pt x="28599" y="39942"/>
                    <a:pt x="29335" y="40234"/>
                    <a:pt x="29335" y="40234"/>
                  </a:cubicBezTo>
                  <a:cubicBezTo>
                    <a:pt x="29335" y="40234"/>
                    <a:pt x="29008" y="40302"/>
                    <a:pt x="28530" y="40302"/>
                  </a:cubicBezTo>
                  <a:cubicBezTo>
                    <a:pt x="28292" y="40302"/>
                    <a:pt x="28016" y="40285"/>
                    <a:pt x="27724" y="40234"/>
                  </a:cubicBezTo>
                  <a:lnTo>
                    <a:pt x="27000" y="40234"/>
                  </a:lnTo>
                  <a:lnTo>
                    <a:pt x="25973" y="39802"/>
                  </a:lnTo>
                  <a:cubicBezTo>
                    <a:pt x="23498" y="38483"/>
                    <a:pt x="21304" y="37608"/>
                    <a:pt x="18969" y="37316"/>
                  </a:cubicBezTo>
                  <a:cubicBezTo>
                    <a:pt x="18537" y="37176"/>
                    <a:pt x="18094" y="37176"/>
                    <a:pt x="18094" y="37024"/>
                  </a:cubicBezTo>
                  <a:lnTo>
                    <a:pt x="18969" y="37024"/>
                  </a:lnTo>
                  <a:cubicBezTo>
                    <a:pt x="21747" y="37608"/>
                    <a:pt x="24514" y="38635"/>
                    <a:pt x="26708" y="39650"/>
                  </a:cubicBezTo>
                  <a:lnTo>
                    <a:pt x="27292" y="39942"/>
                  </a:lnTo>
                  <a:cubicBezTo>
                    <a:pt x="27432" y="39802"/>
                    <a:pt x="27140" y="39802"/>
                    <a:pt x="26125" y="39219"/>
                  </a:cubicBezTo>
                  <a:cubicBezTo>
                    <a:pt x="24222" y="38343"/>
                    <a:pt x="22331" y="37759"/>
                    <a:pt x="19996" y="37176"/>
                  </a:cubicBezTo>
                  <a:lnTo>
                    <a:pt x="18829" y="36884"/>
                  </a:lnTo>
                  <a:lnTo>
                    <a:pt x="19553" y="36732"/>
                  </a:lnTo>
                  <a:close/>
                  <a:moveTo>
                    <a:pt x="7080" y="1"/>
                  </a:moveTo>
                  <a:cubicBezTo>
                    <a:pt x="7043" y="1"/>
                    <a:pt x="7005" y="39"/>
                    <a:pt x="7005" y="115"/>
                  </a:cubicBezTo>
                  <a:cubicBezTo>
                    <a:pt x="6713" y="115"/>
                    <a:pt x="4822" y="3465"/>
                    <a:pt x="4238" y="4340"/>
                  </a:cubicBezTo>
                  <a:cubicBezTo>
                    <a:pt x="3946" y="5076"/>
                    <a:pt x="3795" y="5216"/>
                    <a:pt x="3795" y="5216"/>
                  </a:cubicBezTo>
                  <a:cubicBezTo>
                    <a:pt x="3503" y="5367"/>
                    <a:pt x="3211" y="6243"/>
                    <a:pt x="2779" y="7702"/>
                  </a:cubicBezTo>
                  <a:cubicBezTo>
                    <a:pt x="2487" y="8286"/>
                    <a:pt x="2335" y="9009"/>
                    <a:pt x="2195" y="9453"/>
                  </a:cubicBezTo>
                  <a:lnTo>
                    <a:pt x="2044" y="9885"/>
                  </a:lnTo>
                  <a:lnTo>
                    <a:pt x="1904" y="9593"/>
                  </a:lnTo>
                  <a:cubicBezTo>
                    <a:pt x="1752" y="9453"/>
                    <a:pt x="1752" y="9301"/>
                    <a:pt x="1612" y="9161"/>
                  </a:cubicBezTo>
                  <a:cubicBezTo>
                    <a:pt x="1460" y="9161"/>
                    <a:pt x="1460" y="9161"/>
                    <a:pt x="1320" y="9301"/>
                  </a:cubicBezTo>
                  <a:cubicBezTo>
                    <a:pt x="876" y="9745"/>
                    <a:pt x="736" y="11344"/>
                    <a:pt x="585" y="13538"/>
                  </a:cubicBezTo>
                  <a:cubicBezTo>
                    <a:pt x="444" y="14262"/>
                    <a:pt x="444" y="14414"/>
                    <a:pt x="293" y="14414"/>
                  </a:cubicBezTo>
                  <a:cubicBezTo>
                    <a:pt x="1" y="14706"/>
                    <a:pt x="1" y="14998"/>
                    <a:pt x="293" y="16165"/>
                  </a:cubicBezTo>
                  <a:cubicBezTo>
                    <a:pt x="585" y="16889"/>
                    <a:pt x="736" y="17332"/>
                    <a:pt x="1320" y="18208"/>
                  </a:cubicBezTo>
                  <a:lnTo>
                    <a:pt x="1612" y="18791"/>
                  </a:lnTo>
                  <a:lnTo>
                    <a:pt x="1320" y="18931"/>
                  </a:lnTo>
                  <a:cubicBezTo>
                    <a:pt x="1168" y="18931"/>
                    <a:pt x="1028" y="19083"/>
                    <a:pt x="1028" y="19083"/>
                  </a:cubicBezTo>
                  <a:cubicBezTo>
                    <a:pt x="876" y="19375"/>
                    <a:pt x="1168" y="19807"/>
                    <a:pt x="2044" y="20682"/>
                  </a:cubicBezTo>
                  <a:cubicBezTo>
                    <a:pt x="2627" y="21266"/>
                    <a:pt x="4822" y="23460"/>
                    <a:pt x="5254" y="23752"/>
                  </a:cubicBezTo>
                  <a:cubicBezTo>
                    <a:pt x="5330" y="23822"/>
                    <a:pt x="5330" y="23857"/>
                    <a:pt x="5220" y="23857"/>
                  </a:cubicBezTo>
                  <a:cubicBezTo>
                    <a:pt x="5111" y="23857"/>
                    <a:pt x="4892" y="23822"/>
                    <a:pt x="4530" y="23752"/>
                  </a:cubicBezTo>
                  <a:cubicBezTo>
                    <a:pt x="4384" y="23727"/>
                    <a:pt x="4258" y="23714"/>
                    <a:pt x="4152" y="23714"/>
                  </a:cubicBezTo>
                  <a:cubicBezTo>
                    <a:pt x="3620" y="23714"/>
                    <a:pt x="3577" y="24038"/>
                    <a:pt x="3946" y="24768"/>
                  </a:cubicBezTo>
                  <a:cubicBezTo>
                    <a:pt x="4238" y="25351"/>
                    <a:pt x="4670" y="25795"/>
                    <a:pt x="5405" y="26519"/>
                  </a:cubicBezTo>
                  <a:cubicBezTo>
                    <a:pt x="7005" y="28129"/>
                    <a:pt x="7005" y="28129"/>
                    <a:pt x="6865" y="28129"/>
                  </a:cubicBezTo>
                  <a:cubicBezTo>
                    <a:pt x="6573" y="28269"/>
                    <a:pt x="6573" y="28421"/>
                    <a:pt x="6573" y="28713"/>
                  </a:cubicBezTo>
                  <a:cubicBezTo>
                    <a:pt x="6713" y="28853"/>
                    <a:pt x="6865" y="29005"/>
                    <a:pt x="8032" y="29880"/>
                  </a:cubicBezTo>
                  <a:lnTo>
                    <a:pt x="9339" y="30896"/>
                  </a:lnTo>
                  <a:lnTo>
                    <a:pt x="9199" y="31048"/>
                  </a:lnTo>
                  <a:cubicBezTo>
                    <a:pt x="9047" y="31048"/>
                    <a:pt x="8907" y="31188"/>
                    <a:pt x="8907" y="31188"/>
                  </a:cubicBezTo>
                  <a:cubicBezTo>
                    <a:pt x="8756" y="31479"/>
                    <a:pt x="8907" y="31631"/>
                    <a:pt x="9783" y="32215"/>
                  </a:cubicBezTo>
                  <a:cubicBezTo>
                    <a:pt x="11090" y="33382"/>
                    <a:pt x="11674" y="34106"/>
                    <a:pt x="12549" y="35717"/>
                  </a:cubicBezTo>
                  <a:cubicBezTo>
                    <a:pt x="13285" y="36884"/>
                    <a:pt x="13425" y="37608"/>
                    <a:pt x="13576" y="38635"/>
                  </a:cubicBezTo>
                  <a:lnTo>
                    <a:pt x="13716" y="39510"/>
                  </a:lnTo>
                  <a:lnTo>
                    <a:pt x="13425" y="39510"/>
                  </a:lnTo>
                  <a:cubicBezTo>
                    <a:pt x="12841" y="39510"/>
                    <a:pt x="12549" y="39802"/>
                    <a:pt x="12409" y="40234"/>
                  </a:cubicBezTo>
                  <a:cubicBezTo>
                    <a:pt x="12409" y="40386"/>
                    <a:pt x="12549" y="40678"/>
                    <a:pt x="12549" y="40969"/>
                  </a:cubicBezTo>
                  <a:cubicBezTo>
                    <a:pt x="12701" y="41261"/>
                    <a:pt x="12701" y="41553"/>
                    <a:pt x="12701" y="41693"/>
                  </a:cubicBezTo>
                  <a:lnTo>
                    <a:pt x="12701" y="42137"/>
                  </a:lnTo>
                  <a:cubicBezTo>
                    <a:pt x="12701" y="42137"/>
                    <a:pt x="12409" y="42720"/>
                    <a:pt x="12117" y="43444"/>
                  </a:cubicBezTo>
                  <a:cubicBezTo>
                    <a:pt x="11382" y="45347"/>
                    <a:pt x="10950" y="46514"/>
                    <a:pt x="10950" y="46654"/>
                  </a:cubicBezTo>
                  <a:cubicBezTo>
                    <a:pt x="10950" y="46806"/>
                    <a:pt x="10798" y="46806"/>
                    <a:pt x="10798" y="46946"/>
                  </a:cubicBezTo>
                  <a:cubicBezTo>
                    <a:pt x="10798" y="46946"/>
                    <a:pt x="10658" y="46946"/>
                    <a:pt x="10798" y="47098"/>
                  </a:cubicBezTo>
                  <a:cubicBezTo>
                    <a:pt x="10798" y="47238"/>
                    <a:pt x="11382" y="47238"/>
                    <a:pt x="11534" y="47238"/>
                  </a:cubicBezTo>
                  <a:cubicBezTo>
                    <a:pt x="11674" y="47098"/>
                    <a:pt x="11825" y="47098"/>
                    <a:pt x="11825" y="47098"/>
                  </a:cubicBezTo>
                  <a:cubicBezTo>
                    <a:pt x="11966" y="47098"/>
                    <a:pt x="11966" y="46946"/>
                    <a:pt x="12117" y="46514"/>
                  </a:cubicBezTo>
                  <a:cubicBezTo>
                    <a:pt x="12701" y="45055"/>
                    <a:pt x="13285" y="43736"/>
                    <a:pt x="14300" y="42277"/>
                  </a:cubicBezTo>
                  <a:cubicBezTo>
                    <a:pt x="14744" y="41553"/>
                    <a:pt x="15176" y="40818"/>
                    <a:pt x="15911" y="39510"/>
                  </a:cubicBezTo>
                  <a:cubicBezTo>
                    <a:pt x="15911" y="39359"/>
                    <a:pt x="16051" y="39219"/>
                    <a:pt x="16495" y="39219"/>
                  </a:cubicBezTo>
                  <a:cubicBezTo>
                    <a:pt x="17370" y="39219"/>
                    <a:pt x="18386" y="39359"/>
                    <a:pt x="19261" y="39510"/>
                  </a:cubicBezTo>
                  <a:cubicBezTo>
                    <a:pt x="20428" y="39650"/>
                    <a:pt x="20872" y="39802"/>
                    <a:pt x="22471" y="40386"/>
                  </a:cubicBezTo>
                  <a:cubicBezTo>
                    <a:pt x="23195" y="40623"/>
                    <a:pt x="23564" y="40730"/>
                    <a:pt x="23774" y="40730"/>
                  </a:cubicBezTo>
                  <a:cubicBezTo>
                    <a:pt x="23947" y="40730"/>
                    <a:pt x="24013" y="40658"/>
                    <a:pt x="24082" y="40526"/>
                  </a:cubicBezTo>
                  <a:cubicBezTo>
                    <a:pt x="24082" y="40386"/>
                    <a:pt x="24082" y="40386"/>
                    <a:pt x="24374" y="40386"/>
                  </a:cubicBezTo>
                  <a:cubicBezTo>
                    <a:pt x="24514" y="40386"/>
                    <a:pt x="24806" y="40386"/>
                    <a:pt x="25097" y="40526"/>
                  </a:cubicBezTo>
                  <a:cubicBezTo>
                    <a:pt x="25389" y="40526"/>
                    <a:pt x="25973" y="40526"/>
                    <a:pt x="26265" y="40678"/>
                  </a:cubicBezTo>
                  <a:lnTo>
                    <a:pt x="30502" y="40678"/>
                  </a:lnTo>
                  <a:cubicBezTo>
                    <a:pt x="30502" y="40818"/>
                    <a:pt x="30642" y="40818"/>
                    <a:pt x="30642" y="40818"/>
                  </a:cubicBezTo>
                  <a:lnTo>
                    <a:pt x="30642" y="40678"/>
                  </a:lnTo>
                  <a:lnTo>
                    <a:pt x="30502" y="40526"/>
                  </a:lnTo>
                  <a:lnTo>
                    <a:pt x="30642" y="40386"/>
                  </a:lnTo>
                  <a:cubicBezTo>
                    <a:pt x="30642" y="40234"/>
                    <a:pt x="30642" y="40234"/>
                    <a:pt x="30794" y="40234"/>
                  </a:cubicBezTo>
                  <a:cubicBezTo>
                    <a:pt x="31809" y="40234"/>
                    <a:pt x="34004" y="40094"/>
                    <a:pt x="34436" y="39802"/>
                  </a:cubicBezTo>
                  <a:cubicBezTo>
                    <a:pt x="34587" y="39802"/>
                    <a:pt x="34587" y="39510"/>
                    <a:pt x="34436" y="39359"/>
                  </a:cubicBezTo>
                  <a:cubicBezTo>
                    <a:pt x="34296" y="39359"/>
                    <a:pt x="34296" y="39359"/>
                    <a:pt x="34727" y="39219"/>
                  </a:cubicBezTo>
                  <a:cubicBezTo>
                    <a:pt x="34879" y="39219"/>
                    <a:pt x="35603" y="38927"/>
                    <a:pt x="36338" y="38635"/>
                  </a:cubicBezTo>
                  <a:cubicBezTo>
                    <a:pt x="38229" y="37759"/>
                    <a:pt x="38381" y="37759"/>
                    <a:pt x="38229" y="37468"/>
                  </a:cubicBezTo>
                  <a:cubicBezTo>
                    <a:pt x="38229" y="37316"/>
                    <a:pt x="38229" y="37316"/>
                    <a:pt x="38521" y="37176"/>
                  </a:cubicBezTo>
                  <a:cubicBezTo>
                    <a:pt x="38813" y="37024"/>
                    <a:pt x="38965" y="36884"/>
                    <a:pt x="38813" y="36884"/>
                  </a:cubicBezTo>
                  <a:cubicBezTo>
                    <a:pt x="38698" y="36644"/>
                    <a:pt x="38969" y="36404"/>
                    <a:pt x="39316" y="36404"/>
                  </a:cubicBezTo>
                  <a:cubicBezTo>
                    <a:pt x="39391" y="36404"/>
                    <a:pt x="39469" y="36416"/>
                    <a:pt x="39548" y="36440"/>
                  </a:cubicBezTo>
                  <a:lnTo>
                    <a:pt x="39840" y="36440"/>
                  </a:lnTo>
                  <a:cubicBezTo>
                    <a:pt x="39840" y="36440"/>
                    <a:pt x="39840" y="36300"/>
                    <a:pt x="39688" y="36300"/>
                  </a:cubicBezTo>
                  <a:lnTo>
                    <a:pt x="39548" y="36300"/>
                  </a:lnTo>
                  <a:cubicBezTo>
                    <a:pt x="39397" y="36300"/>
                    <a:pt x="39980" y="35857"/>
                    <a:pt x="40856" y="35565"/>
                  </a:cubicBezTo>
                  <a:cubicBezTo>
                    <a:pt x="41591" y="35273"/>
                    <a:pt x="41731" y="35133"/>
                    <a:pt x="41299" y="34981"/>
                  </a:cubicBezTo>
                  <a:lnTo>
                    <a:pt x="41007" y="34981"/>
                  </a:lnTo>
                  <a:cubicBezTo>
                    <a:pt x="40856" y="34841"/>
                    <a:pt x="41147" y="34841"/>
                    <a:pt x="41591" y="34690"/>
                  </a:cubicBezTo>
                  <a:cubicBezTo>
                    <a:pt x="42175" y="34398"/>
                    <a:pt x="44066" y="33230"/>
                    <a:pt x="44357" y="33090"/>
                  </a:cubicBezTo>
                  <a:cubicBezTo>
                    <a:pt x="44509" y="32939"/>
                    <a:pt x="44509" y="32939"/>
                    <a:pt x="44509" y="32799"/>
                  </a:cubicBezTo>
                  <a:lnTo>
                    <a:pt x="44357" y="32647"/>
                  </a:lnTo>
                  <a:lnTo>
                    <a:pt x="44649" y="32507"/>
                  </a:lnTo>
                  <a:cubicBezTo>
                    <a:pt x="44941" y="32355"/>
                    <a:pt x="45233" y="32063"/>
                    <a:pt x="45525" y="31771"/>
                  </a:cubicBezTo>
                  <a:cubicBezTo>
                    <a:pt x="46108" y="31479"/>
                    <a:pt x="46108" y="31339"/>
                    <a:pt x="46108" y="31188"/>
                  </a:cubicBezTo>
                  <a:cubicBezTo>
                    <a:pt x="46108" y="31048"/>
                    <a:pt x="46108" y="31048"/>
                    <a:pt x="45968" y="31048"/>
                  </a:cubicBezTo>
                  <a:lnTo>
                    <a:pt x="45817" y="31048"/>
                  </a:lnTo>
                  <a:cubicBezTo>
                    <a:pt x="45817" y="31048"/>
                    <a:pt x="46108" y="30756"/>
                    <a:pt x="46552" y="30464"/>
                  </a:cubicBezTo>
                  <a:cubicBezTo>
                    <a:pt x="47136" y="30172"/>
                    <a:pt x="47427" y="29880"/>
                    <a:pt x="47567" y="29589"/>
                  </a:cubicBezTo>
                  <a:lnTo>
                    <a:pt x="47859" y="29297"/>
                  </a:lnTo>
                  <a:lnTo>
                    <a:pt x="47567" y="29145"/>
                  </a:lnTo>
                  <a:lnTo>
                    <a:pt x="47427" y="29005"/>
                  </a:lnTo>
                  <a:lnTo>
                    <a:pt x="47859" y="28713"/>
                  </a:lnTo>
                  <a:cubicBezTo>
                    <a:pt x="48151" y="28561"/>
                    <a:pt x="48735" y="28129"/>
                    <a:pt x="49027" y="27686"/>
                  </a:cubicBezTo>
                  <a:cubicBezTo>
                    <a:pt x="50486" y="26670"/>
                    <a:pt x="50637" y="26378"/>
                    <a:pt x="50346" y="26227"/>
                  </a:cubicBezTo>
                  <a:cubicBezTo>
                    <a:pt x="50194" y="26227"/>
                    <a:pt x="49902" y="26087"/>
                    <a:pt x="49610" y="25935"/>
                  </a:cubicBezTo>
                  <a:cubicBezTo>
                    <a:pt x="49470" y="25935"/>
                    <a:pt x="48443" y="25643"/>
                    <a:pt x="47567" y="25351"/>
                  </a:cubicBezTo>
                  <a:cubicBezTo>
                    <a:pt x="45525" y="24919"/>
                    <a:pt x="43926" y="24476"/>
                    <a:pt x="42315" y="24336"/>
                  </a:cubicBezTo>
                  <a:cubicBezTo>
                    <a:pt x="41007" y="24336"/>
                    <a:pt x="40856" y="24184"/>
                    <a:pt x="40856" y="24044"/>
                  </a:cubicBezTo>
                  <a:cubicBezTo>
                    <a:pt x="40856" y="24044"/>
                    <a:pt x="40856" y="23892"/>
                    <a:pt x="40716" y="23892"/>
                  </a:cubicBezTo>
                  <a:cubicBezTo>
                    <a:pt x="40689" y="23867"/>
                    <a:pt x="40569" y="23856"/>
                    <a:pt x="40384" y="23856"/>
                  </a:cubicBezTo>
                  <a:cubicBezTo>
                    <a:pt x="39530" y="23856"/>
                    <a:pt x="37271" y="24096"/>
                    <a:pt x="36187" y="24336"/>
                  </a:cubicBezTo>
                  <a:lnTo>
                    <a:pt x="35171" y="24628"/>
                  </a:lnTo>
                  <a:lnTo>
                    <a:pt x="35311" y="24336"/>
                  </a:lnTo>
                  <a:cubicBezTo>
                    <a:pt x="35311" y="24184"/>
                    <a:pt x="35311" y="24184"/>
                    <a:pt x="35171" y="24044"/>
                  </a:cubicBezTo>
                  <a:cubicBezTo>
                    <a:pt x="34587" y="24044"/>
                    <a:pt x="31669" y="24919"/>
                    <a:pt x="29626" y="25795"/>
                  </a:cubicBezTo>
                  <a:cubicBezTo>
                    <a:pt x="29215" y="25894"/>
                    <a:pt x="29018" y="25998"/>
                    <a:pt x="28938" y="25998"/>
                  </a:cubicBezTo>
                  <a:cubicBezTo>
                    <a:pt x="28904" y="25998"/>
                    <a:pt x="28891" y="25980"/>
                    <a:pt x="28891" y="25935"/>
                  </a:cubicBezTo>
                  <a:cubicBezTo>
                    <a:pt x="29002" y="25721"/>
                    <a:pt x="28950" y="25588"/>
                    <a:pt x="28799" y="25588"/>
                  </a:cubicBezTo>
                  <a:cubicBezTo>
                    <a:pt x="28745" y="25588"/>
                    <a:pt x="28677" y="25606"/>
                    <a:pt x="28599" y="25643"/>
                  </a:cubicBezTo>
                  <a:cubicBezTo>
                    <a:pt x="28599" y="25643"/>
                    <a:pt x="27724" y="26087"/>
                    <a:pt x="26708" y="26670"/>
                  </a:cubicBezTo>
                  <a:cubicBezTo>
                    <a:pt x="24957" y="27546"/>
                    <a:pt x="24374" y="27978"/>
                    <a:pt x="23055" y="28853"/>
                  </a:cubicBezTo>
                  <a:lnTo>
                    <a:pt x="22331" y="29589"/>
                  </a:lnTo>
                  <a:lnTo>
                    <a:pt x="22331" y="29297"/>
                  </a:lnTo>
                  <a:lnTo>
                    <a:pt x="22331" y="29145"/>
                  </a:lnTo>
                  <a:lnTo>
                    <a:pt x="22039" y="29145"/>
                  </a:lnTo>
                  <a:cubicBezTo>
                    <a:pt x="21747" y="29297"/>
                    <a:pt x="20428" y="30464"/>
                    <a:pt x="19121" y="31923"/>
                  </a:cubicBezTo>
                  <a:cubicBezTo>
                    <a:pt x="18537" y="32647"/>
                    <a:pt x="17662" y="33966"/>
                    <a:pt x="17218" y="34549"/>
                  </a:cubicBezTo>
                  <a:lnTo>
                    <a:pt x="17078" y="34841"/>
                  </a:lnTo>
                  <a:lnTo>
                    <a:pt x="17218" y="34258"/>
                  </a:lnTo>
                  <a:cubicBezTo>
                    <a:pt x="17370" y="32215"/>
                    <a:pt x="17370" y="31771"/>
                    <a:pt x="17370" y="31479"/>
                  </a:cubicBezTo>
                  <a:cubicBezTo>
                    <a:pt x="17370" y="31265"/>
                    <a:pt x="17288" y="31133"/>
                    <a:pt x="17074" y="31133"/>
                  </a:cubicBezTo>
                  <a:cubicBezTo>
                    <a:pt x="16996" y="31133"/>
                    <a:pt x="16901" y="31150"/>
                    <a:pt x="16786" y="31188"/>
                  </a:cubicBezTo>
                  <a:lnTo>
                    <a:pt x="16495" y="31188"/>
                  </a:lnTo>
                  <a:lnTo>
                    <a:pt x="16635" y="30464"/>
                  </a:lnTo>
                  <a:cubicBezTo>
                    <a:pt x="17078" y="27978"/>
                    <a:pt x="17078" y="27546"/>
                    <a:pt x="16926" y="26519"/>
                  </a:cubicBezTo>
                  <a:cubicBezTo>
                    <a:pt x="16926" y="25935"/>
                    <a:pt x="16786" y="25795"/>
                    <a:pt x="16343" y="25795"/>
                  </a:cubicBezTo>
                  <a:cubicBezTo>
                    <a:pt x="16320" y="25795"/>
                    <a:pt x="16301" y="25798"/>
                    <a:pt x="16285" y="25798"/>
                  </a:cubicBezTo>
                  <a:cubicBezTo>
                    <a:pt x="16203" y="25798"/>
                    <a:pt x="16203" y="25700"/>
                    <a:pt x="16203" y="24476"/>
                  </a:cubicBezTo>
                  <a:cubicBezTo>
                    <a:pt x="16343" y="23017"/>
                    <a:pt x="16051" y="21418"/>
                    <a:pt x="15619" y="19958"/>
                  </a:cubicBezTo>
                  <a:cubicBezTo>
                    <a:pt x="15467" y="19515"/>
                    <a:pt x="15327" y="19375"/>
                    <a:pt x="15176" y="19223"/>
                  </a:cubicBezTo>
                  <a:cubicBezTo>
                    <a:pt x="15105" y="19153"/>
                    <a:pt x="15070" y="19118"/>
                    <a:pt x="15034" y="19118"/>
                  </a:cubicBezTo>
                  <a:cubicBezTo>
                    <a:pt x="14998" y="19118"/>
                    <a:pt x="14960" y="19153"/>
                    <a:pt x="14884" y="19223"/>
                  </a:cubicBezTo>
                  <a:cubicBezTo>
                    <a:pt x="14744" y="19375"/>
                    <a:pt x="14592" y="19375"/>
                    <a:pt x="14592" y="19375"/>
                  </a:cubicBezTo>
                  <a:lnTo>
                    <a:pt x="14592" y="18791"/>
                  </a:lnTo>
                  <a:cubicBezTo>
                    <a:pt x="14452" y="17916"/>
                    <a:pt x="13868" y="14846"/>
                    <a:pt x="13716" y="14262"/>
                  </a:cubicBezTo>
                  <a:cubicBezTo>
                    <a:pt x="13518" y="13769"/>
                    <a:pt x="13319" y="13477"/>
                    <a:pt x="13076" y="13477"/>
                  </a:cubicBezTo>
                  <a:cubicBezTo>
                    <a:pt x="12962" y="13477"/>
                    <a:pt x="12839" y="13541"/>
                    <a:pt x="12701" y="13678"/>
                  </a:cubicBezTo>
                  <a:cubicBezTo>
                    <a:pt x="12659" y="13721"/>
                    <a:pt x="12628" y="13751"/>
                    <a:pt x="12603" y="13751"/>
                  </a:cubicBezTo>
                  <a:cubicBezTo>
                    <a:pt x="12538" y="13751"/>
                    <a:pt x="12510" y="13545"/>
                    <a:pt x="12409" y="12803"/>
                  </a:cubicBezTo>
                  <a:cubicBezTo>
                    <a:pt x="12117" y="11928"/>
                    <a:pt x="11534" y="10328"/>
                    <a:pt x="11382" y="10177"/>
                  </a:cubicBezTo>
                  <a:cubicBezTo>
                    <a:pt x="11242" y="10037"/>
                    <a:pt x="11090" y="10037"/>
                    <a:pt x="11090" y="10037"/>
                  </a:cubicBezTo>
                  <a:cubicBezTo>
                    <a:pt x="10950" y="10037"/>
                    <a:pt x="10950" y="10037"/>
                    <a:pt x="10798" y="9453"/>
                  </a:cubicBezTo>
                  <a:cubicBezTo>
                    <a:pt x="10366" y="7842"/>
                    <a:pt x="9783" y="6675"/>
                    <a:pt x="9199" y="5508"/>
                  </a:cubicBezTo>
                  <a:cubicBezTo>
                    <a:pt x="8907" y="5076"/>
                    <a:pt x="8615" y="4492"/>
                    <a:pt x="8324" y="3908"/>
                  </a:cubicBezTo>
                  <a:cubicBezTo>
                    <a:pt x="7880" y="3033"/>
                    <a:pt x="7156" y="990"/>
                    <a:pt x="7156" y="838"/>
                  </a:cubicBezTo>
                  <a:cubicBezTo>
                    <a:pt x="7156" y="698"/>
                    <a:pt x="7156" y="547"/>
                    <a:pt x="7296" y="407"/>
                  </a:cubicBezTo>
                  <a:cubicBezTo>
                    <a:pt x="7296" y="255"/>
                    <a:pt x="7296" y="115"/>
                    <a:pt x="7156" y="115"/>
                  </a:cubicBezTo>
                  <a:cubicBezTo>
                    <a:pt x="7156" y="39"/>
                    <a:pt x="7118" y="1"/>
                    <a:pt x="7080" y="1"/>
                  </a:cubicBezTo>
                  <a:close/>
                </a:path>
              </a:pathLst>
            </a:custGeom>
            <a:solidFill>
              <a:srgbClr val="1B472E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419" name="Google Shape;419;p47"/>
          <p:cNvSpPr txBox="1"/>
          <p:nvPr>
            <p:ph type="title"/>
          </p:nvPr>
        </p:nvSpPr>
        <p:spPr>
          <a:xfrm>
            <a:off x="2549775" y="962299"/>
            <a:ext cx="4053600" cy="26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ПРОБЛЕМА 2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ОГРАНИЧЕНИЯ ТОКЕНИЗАТОРА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48"/>
          <p:cNvCxnSpPr/>
          <p:nvPr/>
        </p:nvCxnSpPr>
        <p:spPr>
          <a:xfrm>
            <a:off x="0" y="778350"/>
            <a:ext cx="5990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8"/>
          <p:cNvSpPr txBox="1"/>
          <p:nvPr/>
        </p:nvSpPr>
        <p:spPr>
          <a:xfrm>
            <a:off x="913425" y="223750"/>
            <a:ext cx="2828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6" name="Google Shape;426;p48"/>
          <p:cNvSpPr txBox="1"/>
          <p:nvPr/>
        </p:nvSpPr>
        <p:spPr>
          <a:xfrm>
            <a:off x="454275" y="223750"/>
            <a:ext cx="508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Результаты</a:t>
            </a:r>
            <a:endParaRPr sz="28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если обрезается конец текста</a:t>
            </a:r>
            <a:endParaRPr sz="28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7" name="Google Shape;427;p48"/>
          <p:cNvPicPr preferRelativeResize="0"/>
          <p:nvPr/>
        </p:nvPicPr>
        <p:blipFill rotWithShape="1">
          <a:blip r:embed="rId3">
            <a:alphaModFix/>
          </a:blip>
          <a:srcRect b="84238" l="0" r="27351" t="0"/>
          <a:stretch/>
        </p:blipFill>
        <p:spPr>
          <a:xfrm>
            <a:off x="454275" y="1305738"/>
            <a:ext cx="3458300" cy="52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8"/>
          <p:cNvPicPr preferRelativeResize="0"/>
          <p:nvPr/>
        </p:nvPicPr>
        <p:blipFill rotWithShape="1">
          <a:blip r:embed="rId3">
            <a:alphaModFix/>
          </a:blip>
          <a:srcRect b="2669" l="21957" r="3281" t="72567"/>
          <a:stretch/>
        </p:blipFill>
        <p:spPr>
          <a:xfrm>
            <a:off x="454275" y="1818713"/>
            <a:ext cx="3458300" cy="8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350" y="2800375"/>
            <a:ext cx="6104074" cy="1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975" y="4387175"/>
            <a:ext cx="7091125" cy="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49"/>
          <p:cNvCxnSpPr/>
          <p:nvPr/>
        </p:nvCxnSpPr>
        <p:spPr>
          <a:xfrm>
            <a:off x="0" y="740200"/>
            <a:ext cx="5990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49"/>
          <p:cNvSpPr txBox="1"/>
          <p:nvPr/>
        </p:nvSpPr>
        <p:spPr>
          <a:xfrm>
            <a:off x="913425" y="185600"/>
            <a:ext cx="2828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454275" y="185600"/>
            <a:ext cx="508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Результаты</a:t>
            </a:r>
            <a:endParaRPr sz="28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если обрезается начало текста</a:t>
            </a:r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 rotWithShape="1">
          <a:blip r:embed="rId3">
            <a:alphaModFix/>
          </a:blip>
          <a:srcRect b="77925" l="2278" r="28242" t="0"/>
          <a:stretch/>
        </p:blipFill>
        <p:spPr>
          <a:xfrm>
            <a:off x="752225" y="1232300"/>
            <a:ext cx="3458300" cy="7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9"/>
          <p:cNvPicPr preferRelativeResize="0"/>
          <p:nvPr/>
        </p:nvPicPr>
        <p:blipFill rotWithShape="1">
          <a:blip r:embed="rId3">
            <a:alphaModFix/>
          </a:blip>
          <a:srcRect b="3050" l="22174" r="3065" t="72391"/>
          <a:stretch/>
        </p:blipFill>
        <p:spPr>
          <a:xfrm>
            <a:off x="752225" y="1944075"/>
            <a:ext cx="3458300" cy="8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300" y="2937300"/>
            <a:ext cx="6104074" cy="1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375" y="4460175"/>
            <a:ext cx="7329025" cy="4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выглядит финальная сборка?</a:t>
            </a:r>
            <a:endParaRPr/>
          </a:p>
        </p:txBody>
      </p:sp>
      <p:sp>
        <p:nvSpPr>
          <p:cNvPr id="447" name="Google Shape;447;p50"/>
          <p:cNvSpPr/>
          <p:nvPr/>
        </p:nvSpPr>
        <p:spPr>
          <a:xfrm rot="5400000">
            <a:off x="2587325" y="2830075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0"/>
          <p:cNvSpPr txBox="1"/>
          <p:nvPr>
            <p:ph idx="4294967295" type="subTitle"/>
          </p:nvPr>
        </p:nvSpPr>
        <p:spPr>
          <a:xfrm>
            <a:off x="620388" y="2932875"/>
            <a:ext cx="17913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Парсинг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предобработка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49" name="Google Shape;449;p50"/>
          <p:cNvSpPr txBox="1"/>
          <p:nvPr>
            <p:ph idx="4294967295" type="subTitle"/>
          </p:nvPr>
        </p:nvSpPr>
        <p:spPr>
          <a:xfrm>
            <a:off x="2806924" y="2844963"/>
            <a:ext cx="1566900" cy="79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Тексты описаний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Разные способы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Для борьбы с нехваткой данных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0" name="Google Shape;450;p50"/>
          <p:cNvSpPr txBox="1"/>
          <p:nvPr>
            <p:ph idx="4294967295" type="subTitle"/>
          </p:nvPr>
        </p:nvSpPr>
        <p:spPr>
          <a:xfrm>
            <a:off x="4248475" y="2844975"/>
            <a:ext cx="21948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Векторизация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Инициализация и применение модели с кросс-валидацией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1" name="Google Shape;451;p50"/>
          <p:cNvSpPr txBox="1"/>
          <p:nvPr>
            <p:ph idx="4294967295" type="subTitle"/>
          </p:nvPr>
        </p:nvSpPr>
        <p:spPr>
          <a:xfrm>
            <a:off x="6569121" y="2920409"/>
            <a:ext cx="15669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Метрики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Визуальная оценка 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452" name="Google Shape;452;p50"/>
          <p:cNvGrpSpPr/>
          <p:nvPr/>
        </p:nvGrpSpPr>
        <p:grpSpPr>
          <a:xfrm>
            <a:off x="726150" y="1948275"/>
            <a:ext cx="5801500" cy="1875900"/>
            <a:chOff x="726150" y="1938600"/>
            <a:chExt cx="5801500" cy="1875900"/>
          </a:xfrm>
        </p:grpSpPr>
        <p:cxnSp>
          <p:nvCxnSpPr>
            <p:cNvPr id="453" name="Google Shape;453;p50"/>
            <p:cNvCxnSpPr/>
            <p:nvPr/>
          </p:nvCxnSpPr>
          <p:spPr>
            <a:xfrm>
              <a:off x="4567144" y="1938600"/>
              <a:ext cx="0" cy="1875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50"/>
            <p:cNvCxnSpPr/>
            <p:nvPr/>
          </p:nvCxnSpPr>
          <p:spPr>
            <a:xfrm>
              <a:off x="6517889" y="1938600"/>
              <a:ext cx="0" cy="1875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50"/>
            <p:cNvCxnSpPr/>
            <p:nvPr/>
          </p:nvCxnSpPr>
          <p:spPr>
            <a:xfrm>
              <a:off x="2636225" y="1938600"/>
              <a:ext cx="0" cy="1875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50"/>
            <p:cNvCxnSpPr/>
            <p:nvPr/>
          </p:nvCxnSpPr>
          <p:spPr>
            <a:xfrm>
              <a:off x="726150" y="3814500"/>
              <a:ext cx="1920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50"/>
            <p:cNvCxnSpPr/>
            <p:nvPr/>
          </p:nvCxnSpPr>
          <p:spPr>
            <a:xfrm>
              <a:off x="2626566" y="1938650"/>
              <a:ext cx="1950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50"/>
            <p:cNvCxnSpPr/>
            <p:nvPr/>
          </p:nvCxnSpPr>
          <p:spPr>
            <a:xfrm>
              <a:off x="4559650" y="3814500"/>
              <a:ext cx="1968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9" name="Google Shape;459;p50"/>
          <p:cNvSpPr/>
          <p:nvPr/>
        </p:nvSpPr>
        <p:spPr>
          <a:xfrm rot="5400000">
            <a:off x="4518238" y="2830075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/>
          <p:nvPr/>
        </p:nvSpPr>
        <p:spPr>
          <a:xfrm rot="5400000">
            <a:off x="6469000" y="2830075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0"/>
          <p:cNvSpPr/>
          <p:nvPr/>
        </p:nvSpPr>
        <p:spPr>
          <a:xfrm rot="5400000">
            <a:off x="677250" y="3768000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0"/>
          <p:cNvSpPr txBox="1"/>
          <p:nvPr>
            <p:ph idx="4294967295" type="subTitle"/>
          </p:nvPr>
        </p:nvSpPr>
        <p:spPr>
          <a:xfrm>
            <a:off x="844800" y="2578381"/>
            <a:ext cx="1566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Сбор данных</a:t>
            </a:r>
            <a:endParaRPr sz="160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63" name="Google Shape;463;p50"/>
          <p:cNvSpPr txBox="1"/>
          <p:nvPr>
            <p:ph idx="4294967295" type="subTitle"/>
          </p:nvPr>
        </p:nvSpPr>
        <p:spPr>
          <a:xfrm>
            <a:off x="2825175" y="2578369"/>
            <a:ext cx="1566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Аугментация</a:t>
            </a:r>
            <a:endParaRPr sz="160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64" name="Google Shape;464;p50"/>
          <p:cNvSpPr txBox="1"/>
          <p:nvPr>
            <p:ph idx="4294967295" type="subTitle"/>
          </p:nvPr>
        </p:nvSpPr>
        <p:spPr>
          <a:xfrm>
            <a:off x="4805575" y="2563901"/>
            <a:ext cx="15669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Дообучение</a:t>
            </a:r>
            <a:endParaRPr sz="160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65" name="Google Shape;465;p50"/>
          <p:cNvSpPr txBox="1"/>
          <p:nvPr>
            <p:ph idx="4294967295" type="subTitle"/>
          </p:nvPr>
        </p:nvSpPr>
        <p:spPr>
          <a:xfrm>
            <a:off x="6685521" y="2587299"/>
            <a:ext cx="1566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Оценка</a:t>
            </a:r>
            <a:endParaRPr sz="160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cxnSp>
        <p:nvCxnSpPr>
          <p:cNvPr id="466" name="Google Shape;466;p50"/>
          <p:cNvCxnSpPr/>
          <p:nvPr/>
        </p:nvCxnSpPr>
        <p:spPr>
          <a:xfrm>
            <a:off x="2575200" y="1091900"/>
            <a:ext cx="3993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0"/>
          <p:cNvCxnSpPr/>
          <p:nvPr/>
        </p:nvCxnSpPr>
        <p:spPr>
          <a:xfrm>
            <a:off x="6508970" y="1948278"/>
            <a:ext cx="192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50"/>
          <p:cNvSpPr/>
          <p:nvPr/>
        </p:nvSpPr>
        <p:spPr>
          <a:xfrm rot="5400000">
            <a:off x="8328700" y="1901775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0"/>
          <p:cNvSpPr/>
          <p:nvPr/>
        </p:nvSpPr>
        <p:spPr>
          <a:xfrm>
            <a:off x="5398802" y="2233441"/>
            <a:ext cx="380444" cy="310077"/>
          </a:xfrm>
          <a:custGeom>
            <a:rect b="b" l="l" r="r" t="t"/>
            <a:pathLst>
              <a:path extrusionOk="0" h="9734" w="11943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50"/>
          <p:cNvGrpSpPr/>
          <p:nvPr/>
        </p:nvGrpSpPr>
        <p:grpSpPr>
          <a:xfrm>
            <a:off x="1443341" y="2192107"/>
            <a:ext cx="369805" cy="353782"/>
            <a:chOff x="3950316" y="3820307"/>
            <a:chExt cx="369805" cy="353782"/>
          </a:xfrm>
        </p:grpSpPr>
        <p:sp>
          <p:nvSpPr>
            <p:cNvPr id="471" name="Google Shape;471;p50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50"/>
          <p:cNvGrpSpPr/>
          <p:nvPr/>
        </p:nvGrpSpPr>
        <p:grpSpPr>
          <a:xfrm>
            <a:off x="7277725" y="2258995"/>
            <a:ext cx="382519" cy="350682"/>
            <a:chOff x="2903337" y="4279032"/>
            <a:chExt cx="382519" cy="350682"/>
          </a:xfrm>
        </p:grpSpPr>
        <p:sp>
          <p:nvSpPr>
            <p:cNvPr id="476" name="Google Shape;476;p50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50"/>
          <p:cNvSpPr/>
          <p:nvPr/>
        </p:nvSpPr>
        <p:spPr>
          <a:xfrm>
            <a:off x="3432201" y="2224039"/>
            <a:ext cx="347524" cy="289917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51"/>
          <p:cNvGrpSpPr/>
          <p:nvPr/>
        </p:nvGrpSpPr>
        <p:grpSpPr>
          <a:xfrm>
            <a:off x="2745047" y="1639287"/>
            <a:ext cx="3457763" cy="1685028"/>
            <a:chOff x="2131775" y="1348950"/>
            <a:chExt cx="4880400" cy="2445614"/>
          </a:xfrm>
        </p:grpSpPr>
        <p:sp>
          <p:nvSpPr>
            <p:cNvPr id="497" name="Google Shape;497;p51"/>
            <p:cNvSpPr/>
            <p:nvPr/>
          </p:nvSpPr>
          <p:spPr>
            <a:xfrm>
              <a:off x="2131775" y="1348950"/>
              <a:ext cx="4880400" cy="24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306300" y="1445300"/>
              <a:ext cx="2518354" cy="2349264"/>
            </a:xfrm>
            <a:custGeom>
              <a:rect b="b" l="l" r="r" t="t"/>
              <a:pathLst>
                <a:path extrusionOk="0" h="47238" w="50638">
                  <a:moveTo>
                    <a:pt x="6939" y="1375"/>
                  </a:moveTo>
                  <a:cubicBezTo>
                    <a:pt x="7018" y="1375"/>
                    <a:pt x="7067" y="1609"/>
                    <a:pt x="7296" y="2298"/>
                  </a:cubicBezTo>
                  <a:cubicBezTo>
                    <a:pt x="7448" y="2589"/>
                    <a:pt x="7588" y="3173"/>
                    <a:pt x="7740" y="3465"/>
                  </a:cubicBezTo>
                  <a:lnTo>
                    <a:pt x="8032" y="4048"/>
                  </a:lnTo>
                  <a:cubicBezTo>
                    <a:pt x="8003" y="4022"/>
                    <a:pt x="7974" y="4005"/>
                    <a:pt x="7947" y="4005"/>
                  </a:cubicBezTo>
                  <a:cubicBezTo>
                    <a:pt x="7832" y="4005"/>
                    <a:pt x="7740" y="4301"/>
                    <a:pt x="7740" y="5367"/>
                  </a:cubicBezTo>
                  <a:cubicBezTo>
                    <a:pt x="7740" y="6967"/>
                    <a:pt x="7588" y="7994"/>
                    <a:pt x="7296" y="9161"/>
                  </a:cubicBezTo>
                  <a:cubicBezTo>
                    <a:pt x="7215" y="9753"/>
                    <a:pt x="7181" y="10052"/>
                    <a:pt x="7136" y="10052"/>
                  </a:cubicBezTo>
                  <a:cubicBezTo>
                    <a:pt x="7105" y="10052"/>
                    <a:pt x="7068" y="9899"/>
                    <a:pt x="7005" y="9593"/>
                  </a:cubicBezTo>
                  <a:cubicBezTo>
                    <a:pt x="6713" y="8718"/>
                    <a:pt x="6573" y="7842"/>
                    <a:pt x="6573" y="6535"/>
                  </a:cubicBezTo>
                  <a:cubicBezTo>
                    <a:pt x="6421" y="4632"/>
                    <a:pt x="6421" y="3617"/>
                    <a:pt x="6573" y="3033"/>
                  </a:cubicBezTo>
                  <a:cubicBezTo>
                    <a:pt x="6573" y="2449"/>
                    <a:pt x="6865" y="1574"/>
                    <a:pt x="6865" y="1422"/>
                  </a:cubicBezTo>
                  <a:cubicBezTo>
                    <a:pt x="6894" y="1392"/>
                    <a:pt x="6918" y="1375"/>
                    <a:pt x="6939" y="1375"/>
                  </a:cubicBezTo>
                  <a:close/>
                  <a:moveTo>
                    <a:pt x="6281" y="1574"/>
                  </a:moveTo>
                  <a:lnTo>
                    <a:pt x="6129" y="2157"/>
                  </a:lnTo>
                  <a:cubicBezTo>
                    <a:pt x="5989" y="2449"/>
                    <a:pt x="5989" y="3033"/>
                    <a:pt x="5989" y="3617"/>
                  </a:cubicBezTo>
                  <a:cubicBezTo>
                    <a:pt x="5837" y="4784"/>
                    <a:pt x="5989" y="7258"/>
                    <a:pt x="5989" y="8286"/>
                  </a:cubicBezTo>
                  <a:cubicBezTo>
                    <a:pt x="6129" y="8869"/>
                    <a:pt x="6421" y="10037"/>
                    <a:pt x="6713" y="11496"/>
                  </a:cubicBezTo>
                  <a:cubicBezTo>
                    <a:pt x="7156" y="12803"/>
                    <a:pt x="7448" y="13970"/>
                    <a:pt x="7448" y="13970"/>
                  </a:cubicBezTo>
                  <a:cubicBezTo>
                    <a:pt x="7296" y="13970"/>
                    <a:pt x="7005" y="13387"/>
                    <a:pt x="6865" y="12663"/>
                  </a:cubicBezTo>
                  <a:cubicBezTo>
                    <a:pt x="6713" y="12371"/>
                    <a:pt x="6573" y="11787"/>
                    <a:pt x="6421" y="11344"/>
                  </a:cubicBezTo>
                  <a:cubicBezTo>
                    <a:pt x="6421" y="10912"/>
                    <a:pt x="6281" y="10468"/>
                    <a:pt x="6281" y="10468"/>
                  </a:cubicBezTo>
                  <a:cubicBezTo>
                    <a:pt x="6129" y="10468"/>
                    <a:pt x="6281" y="11344"/>
                    <a:pt x="6573" y="12219"/>
                  </a:cubicBezTo>
                  <a:lnTo>
                    <a:pt x="6573" y="12663"/>
                  </a:lnTo>
                  <a:cubicBezTo>
                    <a:pt x="6573" y="12663"/>
                    <a:pt x="6573" y="12371"/>
                    <a:pt x="6421" y="12079"/>
                  </a:cubicBezTo>
                  <a:cubicBezTo>
                    <a:pt x="6421" y="11787"/>
                    <a:pt x="6281" y="11496"/>
                    <a:pt x="6281" y="11496"/>
                  </a:cubicBezTo>
                  <a:cubicBezTo>
                    <a:pt x="6281" y="11496"/>
                    <a:pt x="6129" y="11496"/>
                    <a:pt x="6129" y="11636"/>
                  </a:cubicBezTo>
                  <a:cubicBezTo>
                    <a:pt x="6129" y="11636"/>
                    <a:pt x="6129" y="11204"/>
                    <a:pt x="5989" y="10760"/>
                  </a:cubicBezTo>
                  <a:cubicBezTo>
                    <a:pt x="5837" y="10177"/>
                    <a:pt x="5697" y="9745"/>
                    <a:pt x="5697" y="9745"/>
                  </a:cubicBezTo>
                  <a:lnTo>
                    <a:pt x="5697" y="9745"/>
                  </a:lnTo>
                  <a:cubicBezTo>
                    <a:pt x="5697" y="9745"/>
                    <a:pt x="5697" y="9885"/>
                    <a:pt x="5837" y="11052"/>
                  </a:cubicBezTo>
                  <a:cubicBezTo>
                    <a:pt x="5906" y="11314"/>
                    <a:pt x="5943" y="11459"/>
                    <a:pt x="5911" y="11459"/>
                  </a:cubicBezTo>
                  <a:cubicBezTo>
                    <a:pt x="5871" y="11459"/>
                    <a:pt x="5727" y="11242"/>
                    <a:pt x="5405" y="10760"/>
                  </a:cubicBezTo>
                  <a:cubicBezTo>
                    <a:pt x="4822" y="9453"/>
                    <a:pt x="4086" y="7550"/>
                    <a:pt x="3946" y="6383"/>
                  </a:cubicBezTo>
                  <a:cubicBezTo>
                    <a:pt x="3795" y="5799"/>
                    <a:pt x="3795" y="5659"/>
                    <a:pt x="3946" y="5659"/>
                  </a:cubicBezTo>
                  <a:cubicBezTo>
                    <a:pt x="4086" y="5508"/>
                    <a:pt x="4238" y="5216"/>
                    <a:pt x="4378" y="4784"/>
                  </a:cubicBezTo>
                  <a:cubicBezTo>
                    <a:pt x="4670" y="4048"/>
                    <a:pt x="5254" y="3033"/>
                    <a:pt x="5837" y="2157"/>
                  </a:cubicBezTo>
                  <a:lnTo>
                    <a:pt x="6281" y="1574"/>
                  </a:lnTo>
                  <a:close/>
                  <a:moveTo>
                    <a:pt x="8032" y="4200"/>
                  </a:moveTo>
                  <a:cubicBezTo>
                    <a:pt x="8032" y="4200"/>
                    <a:pt x="8172" y="4340"/>
                    <a:pt x="8172" y="4492"/>
                  </a:cubicBezTo>
                  <a:cubicBezTo>
                    <a:pt x="8324" y="4632"/>
                    <a:pt x="8615" y="5216"/>
                    <a:pt x="8907" y="5659"/>
                  </a:cubicBezTo>
                  <a:cubicBezTo>
                    <a:pt x="9631" y="6967"/>
                    <a:pt x="10366" y="8869"/>
                    <a:pt x="10075" y="9009"/>
                  </a:cubicBezTo>
                  <a:cubicBezTo>
                    <a:pt x="9923" y="9009"/>
                    <a:pt x="9631" y="10177"/>
                    <a:pt x="9491" y="10760"/>
                  </a:cubicBezTo>
                  <a:cubicBezTo>
                    <a:pt x="9339" y="11787"/>
                    <a:pt x="9339" y="12511"/>
                    <a:pt x="9491" y="13830"/>
                  </a:cubicBezTo>
                  <a:cubicBezTo>
                    <a:pt x="9631" y="14554"/>
                    <a:pt x="9783" y="15429"/>
                    <a:pt x="9783" y="15721"/>
                  </a:cubicBezTo>
                  <a:lnTo>
                    <a:pt x="9783" y="18056"/>
                  </a:lnTo>
                  <a:cubicBezTo>
                    <a:pt x="9783" y="18056"/>
                    <a:pt x="9491" y="17624"/>
                    <a:pt x="9339" y="17040"/>
                  </a:cubicBezTo>
                  <a:cubicBezTo>
                    <a:pt x="9199" y="16457"/>
                    <a:pt x="8907" y="15873"/>
                    <a:pt x="8756" y="15581"/>
                  </a:cubicBezTo>
                  <a:cubicBezTo>
                    <a:pt x="8615" y="14998"/>
                    <a:pt x="8615" y="14998"/>
                    <a:pt x="8615" y="14122"/>
                  </a:cubicBezTo>
                  <a:cubicBezTo>
                    <a:pt x="8755" y="13538"/>
                    <a:pt x="8756" y="13095"/>
                    <a:pt x="8756" y="13095"/>
                  </a:cubicBezTo>
                  <a:lnTo>
                    <a:pt x="8756" y="13095"/>
                  </a:lnTo>
                  <a:cubicBezTo>
                    <a:pt x="8615" y="13247"/>
                    <a:pt x="8615" y="13538"/>
                    <a:pt x="8615" y="13970"/>
                  </a:cubicBezTo>
                  <a:cubicBezTo>
                    <a:pt x="8464" y="14414"/>
                    <a:pt x="8464" y="14706"/>
                    <a:pt x="8464" y="14706"/>
                  </a:cubicBezTo>
                  <a:cubicBezTo>
                    <a:pt x="8464" y="14706"/>
                    <a:pt x="8324" y="14554"/>
                    <a:pt x="8324" y="14414"/>
                  </a:cubicBezTo>
                  <a:cubicBezTo>
                    <a:pt x="8172" y="14122"/>
                    <a:pt x="8172" y="13830"/>
                    <a:pt x="8324" y="13095"/>
                  </a:cubicBezTo>
                  <a:cubicBezTo>
                    <a:pt x="8615" y="12079"/>
                    <a:pt x="8907" y="11204"/>
                    <a:pt x="9199" y="10177"/>
                  </a:cubicBezTo>
                  <a:cubicBezTo>
                    <a:pt x="9339" y="9745"/>
                    <a:pt x="9339" y="9453"/>
                    <a:pt x="9339" y="9453"/>
                  </a:cubicBezTo>
                  <a:lnTo>
                    <a:pt x="9339" y="9453"/>
                  </a:lnTo>
                  <a:cubicBezTo>
                    <a:pt x="9339" y="9453"/>
                    <a:pt x="9199" y="9453"/>
                    <a:pt x="8907" y="10468"/>
                  </a:cubicBezTo>
                  <a:cubicBezTo>
                    <a:pt x="8615" y="11496"/>
                    <a:pt x="8324" y="12663"/>
                    <a:pt x="8172" y="13387"/>
                  </a:cubicBezTo>
                  <a:cubicBezTo>
                    <a:pt x="8172" y="13600"/>
                    <a:pt x="8097" y="13738"/>
                    <a:pt x="8057" y="13738"/>
                  </a:cubicBezTo>
                  <a:cubicBezTo>
                    <a:pt x="8042" y="13738"/>
                    <a:pt x="8032" y="13719"/>
                    <a:pt x="8032" y="13678"/>
                  </a:cubicBezTo>
                  <a:cubicBezTo>
                    <a:pt x="8032" y="13678"/>
                    <a:pt x="7880" y="12955"/>
                    <a:pt x="7588" y="12079"/>
                  </a:cubicBezTo>
                  <a:lnTo>
                    <a:pt x="7156" y="10620"/>
                  </a:lnTo>
                  <a:lnTo>
                    <a:pt x="7296" y="10037"/>
                  </a:lnTo>
                  <a:cubicBezTo>
                    <a:pt x="7740" y="8718"/>
                    <a:pt x="7880" y="7258"/>
                    <a:pt x="8032" y="5367"/>
                  </a:cubicBezTo>
                  <a:lnTo>
                    <a:pt x="8032" y="4200"/>
                  </a:lnTo>
                  <a:close/>
                  <a:moveTo>
                    <a:pt x="1904" y="19083"/>
                  </a:moveTo>
                  <a:lnTo>
                    <a:pt x="2335" y="19515"/>
                  </a:lnTo>
                  <a:lnTo>
                    <a:pt x="2627" y="19807"/>
                  </a:lnTo>
                  <a:lnTo>
                    <a:pt x="2195" y="19807"/>
                  </a:lnTo>
                  <a:lnTo>
                    <a:pt x="2195" y="20099"/>
                  </a:lnTo>
                  <a:cubicBezTo>
                    <a:pt x="2335" y="20250"/>
                    <a:pt x="2335" y="20390"/>
                    <a:pt x="2335" y="20390"/>
                  </a:cubicBezTo>
                  <a:lnTo>
                    <a:pt x="1460" y="19515"/>
                  </a:lnTo>
                  <a:lnTo>
                    <a:pt x="1320" y="19375"/>
                  </a:lnTo>
                  <a:lnTo>
                    <a:pt x="1612" y="19223"/>
                  </a:lnTo>
                  <a:cubicBezTo>
                    <a:pt x="1752" y="19223"/>
                    <a:pt x="1904" y="19223"/>
                    <a:pt x="1904" y="19083"/>
                  </a:cubicBezTo>
                  <a:close/>
                  <a:moveTo>
                    <a:pt x="3655" y="6243"/>
                  </a:moveTo>
                  <a:cubicBezTo>
                    <a:pt x="3655" y="6243"/>
                    <a:pt x="3655" y="6383"/>
                    <a:pt x="3795" y="6675"/>
                  </a:cubicBezTo>
                  <a:cubicBezTo>
                    <a:pt x="3795" y="6827"/>
                    <a:pt x="3946" y="7258"/>
                    <a:pt x="3946" y="7550"/>
                  </a:cubicBezTo>
                  <a:cubicBezTo>
                    <a:pt x="4378" y="9301"/>
                    <a:pt x="5545" y="11636"/>
                    <a:pt x="7156" y="13970"/>
                  </a:cubicBezTo>
                  <a:cubicBezTo>
                    <a:pt x="7448" y="14554"/>
                    <a:pt x="7880" y="15138"/>
                    <a:pt x="7880" y="15289"/>
                  </a:cubicBezTo>
                  <a:cubicBezTo>
                    <a:pt x="8172" y="15721"/>
                    <a:pt x="8907" y="17624"/>
                    <a:pt x="8907" y="17916"/>
                  </a:cubicBezTo>
                  <a:cubicBezTo>
                    <a:pt x="8977" y="18062"/>
                    <a:pt x="9012" y="18135"/>
                    <a:pt x="8993" y="18135"/>
                  </a:cubicBezTo>
                  <a:cubicBezTo>
                    <a:pt x="8974" y="18135"/>
                    <a:pt x="8901" y="18062"/>
                    <a:pt x="8756" y="17916"/>
                  </a:cubicBezTo>
                  <a:cubicBezTo>
                    <a:pt x="8269" y="17429"/>
                    <a:pt x="7985" y="17146"/>
                    <a:pt x="7904" y="17146"/>
                  </a:cubicBezTo>
                  <a:cubicBezTo>
                    <a:pt x="7888" y="17146"/>
                    <a:pt x="7880" y="17157"/>
                    <a:pt x="7880" y="17180"/>
                  </a:cubicBezTo>
                  <a:lnTo>
                    <a:pt x="8032" y="17332"/>
                  </a:lnTo>
                  <a:cubicBezTo>
                    <a:pt x="8172" y="17624"/>
                    <a:pt x="8756" y="18056"/>
                    <a:pt x="8907" y="18208"/>
                  </a:cubicBezTo>
                  <a:cubicBezTo>
                    <a:pt x="9047" y="18348"/>
                    <a:pt x="9339" y="18931"/>
                    <a:pt x="9339" y="19083"/>
                  </a:cubicBezTo>
                  <a:cubicBezTo>
                    <a:pt x="9339" y="19083"/>
                    <a:pt x="9047" y="18931"/>
                    <a:pt x="8907" y="18639"/>
                  </a:cubicBezTo>
                  <a:cubicBezTo>
                    <a:pt x="8615" y="18499"/>
                    <a:pt x="8464" y="18348"/>
                    <a:pt x="8464" y="18348"/>
                  </a:cubicBezTo>
                  <a:cubicBezTo>
                    <a:pt x="8324" y="18348"/>
                    <a:pt x="8324" y="18499"/>
                    <a:pt x="8464" y="18499"/>
                  </a:cubicBezTo>
                  <a:lnTo>
                    <a:pt x="9047" y="19083"/>
                  </a:lnTo>
                  <a:cubicBezTo>
                    <a:pt x="9491" y="19375"/>
                    <a:pt x="9491" y="19515"/>
                    <a:pt x="9631" y="19958"/>
                  </a:cubicBezTo>
                  <a:cubicBezTo>
                    <a:pt x="9699" y="20089"/>
                    <a:pt x="9736" y="20189"/>
                    <a:pt x="9757" y="20248"/>
                  </a:cubicBezTo>
                  <a:lnTo>
                    <a:pt x="9757" y="20248"/>
                  </a:lnTo>
                  <a:cubicBezTo>
                    <a:pt x="9615" y="20218"/>
                    <a:pt x="9482" y="19950"/>
                    <a:pt x="9339" y="19807"/>
                  </a:cubicBezTo>
                  <a:cubicBezTo>
                    <a:pt x="9047" y="19667"/>
                    <a:pt x="8907" y="19375"/>
                    <a:pt x="8907" y="19223"/>
                  </a:cubicBezTo>
                  <a:cubicBezTo>
                    <a:pt x="8756" y="19083"/>
                    <a:pt x="8756" y="19083"/>
                    <a:pt x="8615" y="19083"/>
                  </a:cubicBezTo>
                  <a:cubicBezTo>
                    <a:pt x="8615" y="19223"/>
                    <a:pt x="8907" y="19515"/>
                    <a:pt x="9339" y="20099"/>
                  </a:cubicBezTo>
                  <a:cubicBezTo>
                    <a:pt x="9631" y="20390"/>
                    <a:pt x="9783" y="20542"/>
                    <a:pt x="9631" y="20542"/>
                  </a:cubicBezTo>
                  <a:cubicBezTo>
                    <a:pt x="9491" y="20542"/>
                    <a:pt x="9047" y="20250"/>
                    <a:pt x="8756" y="19807"/>
                  </a:cubicBezTo>
                  <a:cubicBezTo>
                    <a:pt x="8464" y="19515"/>
                    <a:pt x="8464" y="19375"/>
                    <a:pt x="8324" y="18931"/>
                  </a:cubicBezTo>
                  <a:cubicBezTo>
                    <a:pt x="8032" y="18208"/>
                    <a:pt x="7588" y="17332"/>
                    <a:pt x="7005" y="16889"/>
                  </a:cubicBezTo>
                  <a:cubicBezTo>
                    <a:pt x="6932" y="16854"/>
                    <a:pt x="6887" y="16836"/>
                    <a:pt x="6865" y="16836"/>
                  </a:cubicBezTo>
                  <a:cubicBezTo>
                    <a:pt x="6796" y="16836"/>
                    <a:pt x="6937" y="16998"/>
                    <a:pt x="7156" y="17332"/>
                  </a:cubicBezTo>
                  <a:cubicBezTo>
                    <a:pt x="7588" y="17764"/>
                    <a:pt x="7880" y="18208"/>
                    <a:pt x="8032" y="18791"/>
                  </a:cubicBezTo>
                  <a:lnTo>
                    <a:pt x="8172" y="19223"/>
                  </a:lnTo>
                  <a:lnTo>
                    <a:pt x="8172" y="19223"/>
                  </a:lnTo>
                  <a:lnTo>
                    <a:pt x="8032" y="19083"/>
                  </a:lnTo>
                  <a:cubicBezTo>
                    <a:pt x="7880" y="18931"/>
                    <a:pt x="7156" y="18348"/>
                    <a:pt x="6281" y="17624"/>
                  </a:cubicBezTo>
                  <a:cubicBezTo>
                    <a:pt x="4670" y="16305"/>
                    <a:pt x="4086" y="15721"/>
                    <a:pt x="3503" y="14998"/>
                  </a:cubicBezTo>
                  <a:cubicBezTo>
                    <a:pt x="2335" y="13678"/>
                    <a:pt x="1460" y="11787"/>
                    <a:pt x="1320" y="10468"/>
                  </a:cubicBezTo>
                  <a:cubicBezTo>
                    <a:pt x="1320" y="10177"/>
                    <a:pt x="1460" y="9593"/>
                    <a:pt x="1460" y="9593"/>
                  </a:cubicBezTo>
                  <a:cubicBezTo>
                    <a:pt x="1612" y="9745"/>
                    <a:pt x="1752" y="10468"/>
                    <a:pt x="1752" y="10760"/>
                  </a:cubicBezTo>
                  <a:cubicBezTo>
                    <a:pt x="1612" y="11204"/>
                    <a:pt x="1612" y="11496"/>
                    <a:pt x="1752" y="11496"/>
                  </a:cubicBezTo>
                  <a:lnTo>
                    <a:pt x="1904" y="11496"/>
                  </a:lnTo>
                  <a:cubicBezTo>
                    <a:pt x="1904" y="11344"/>
                    <a:pt x="2195" y="10468"/>
                    <a:pt x="2627" y="9453"/>
                  </a:cubicBezTo>
                  <a:cubicBezTo>
                    <a:pt x="3211" y="7258"/>
                    <a:pt x="3503" y="6383"/>
                    <a:pt x="3655" y="6243"/>
                  </a:cubicBezTo>
                  <a:close/>
                  <a:moveTo>
                    <a:pt x="9631" y="20682"/>
                  </a:moveTo>
                  <a:cubicBezTo>
                    <a:pt x="9631" y="20682"/>
                    <a:pt x="10075" y="20974"/>
                    <a:pt x="10215" y="21266"/>
                  </a:cubicBezTo>
                  <a:cubicBezTo>
                    <a:pt x="10215" y="21438"/>
                    <a:pt x="10215" y="21509"/>
                    <a:pt x="10186" y="21509"/>
                  </a:cubicBezTo>
                  <a:cubicBezTo>
                    <a:pt x="10166" y="21509"/>
                    <a:pt x="10132" y="21475"/>
                    <a:pt x="10075" y="21418"/>
                  </a:cubicBezTo>
                  <a:cubicBezTo>
                    <a:pt x="9783" y="20974"/>
                    <a:pt x="9631" y="20682"/>
                    <a:pt x="9631" y="20682"/>
                  </a:cubicBezTo>
                  <a:close/>
                  <a:moveTo>
                    <a:pt x="10366" y="9161"/>
                  </a:moveTo>
                  <a:lnTo>
                    <a:pt x="10366" y="9745"/>
                  </a:lnTo>
                  <a:lnTo>
                    <a:pt x="10658" y="10328"/>
                  </a:lnTo>
                  <a:cubicBezTo>
                    <a:pt x="10658" y="10468"/>
                    <a:pt x="10798" y="10468"/>
                    <a:pt x="10950" y="10468"/>
                  </a:cubicBezTo>
                  <a:lnTo>
                    <a:pt x="11242" y="10760"/>
                  </a:lnTo>
                  <a:cubicBezTo>
                    <a:pt x="11382" y="11052"/>
                    <a:pt x="11966" y="12663"/>
                    <a:pt x="12117" y="13387"/>
                  </a:cubicBezTo>
                  <a:cubicBezTo>
                    <a:pt x="12207" y="13948"/>
                    <a:pt x="12302" y="14212"/>
                    <a:pt x="12472" y="14212"/>
                  </a:cubicBezTo>
                  <a:cubicBezTo>
                    <a:pt x="12567" y="14212"/>
                    <a:pt x="12686" y="14129"/>
                    <a:pt x="12841" y="13970"/>
                  </a:cubicBezTo>
                  <a:lnTo>
                    <a:pt x="13133" y="13970"/>
                  </a:lnTo>
                  <a:cubicBezTo>
                    <a:pt x="12993" y="14122"/>
                    <a:pt x="12993" y="14262"/>
                    <a:pt x="12841" y="15289"/>
                  </a:cubicBezTo>
                  <a:cubicBezTo>
                    <a:pt x="12701" y="16889"/>
                    <a:pt x="11674" y="22585"/>
                    <a:pt x="11534" y="22725"/>
                  </a:cubicBezTo>
                  <a:cubicBezTo>
                    <a:pt x="11382" y="22725"/>
                    <a:pt x="11382" y="22585"/>
                    <a:pt x="11242" y="22293"/>
                  </a:cubicBezTo>
                  <a:lnTo>
                    <a:pt x="11242" y="21126"/>
                  </a:lnTo>
                  <a:cubicBezTo>
                    <a:pt x="11534" y="19375"/>
                    <a:pt x="11825" y="17916"/>
                    <a:pt x="12409" y="16165"/>
                  </a:cubicBezTo>
                  <a:cubicBezTo>
                    <a:pt x="12651" y="15555"/>
                    <a:pt x="12692" y="15250"/>
                    <a:pt x="12613" y="15250"/>
                  </a:cubicBezTo>
                  <a:cubicBezTo>
                    <a:pt x="12597" y="15250"/>
                    <a:pt x="12575" y="15263"/>
                    <a:pt x="12549" y="15289"/>
                  </a:cubicBezTo>
                  <a:cubicBezTo>
                    <a:pt x="12549" y="15289"/>
                    <a:pt x="11966" y="16889"/>
                    <a:pt x="11674" y="18056"/>
                  </a:cubicBezTo>
                  <a:cubicBezTo>
                    <a:pt x="11382" y="19083"/>
                    <a:pt x="11382" y="19807"/>
                    <a:pt x="11242" y="20834"/>
                  </a:cubicBezTo>
                  <a:cubicBezTo>
                    <a:pt x="11090" y="21266"/>
                    <a:pt x="11090" y="21709"/>
                    <a:pt x="11090" y="21709"/>
                  </a:cubicBezTo>
                  <a:cubicBezTo>
                    <a:pt x="11090" y="21709"/>
                    <a:pt x="10950" y="21418"/>
                    <a:pt x="10950" y="21266"/>
                  </a:cubicBezTo>
                  <a:cubicBezTo>
                    <a:pt x="10798" y="20974"/>
                    <a:pt x="10798" y="20834"/>
                    <a:pt x="10798" y="20250"/>
                  </a:cubicBezTo>
                  <a:cubicBezTo>
                    <a:pt x="10950" y="19515"/>
                    <a:pt x="11090" y="18056"/>
                    <a:pt x="10950" y="17916"/>
                  </a:cubicBezTo>
                  <a:cubicBezTo>
                    <a:pt x="10950" y="17883"/>
                    <a:pt x="10950" y="17864"/>
                    <a:pt x="10948" y="17864"/>
                  </a:cubicBezTo>
                  <a:cubicBezTo>
                    <a:pt x="10943" y="17864"/>
                    <a:pt x="10917" y="18106"/>
                    <a:pt x="10798" y="18791"/>
                  </a:cubicBezTo>
                  <a:cubicBezTo>
                    <a:pt x="10798" y="19223"/>
                    <a:pt x="10798" y="19807"/>
                    <a:pt x="10658" y="20099"/>
                  </a:cubicBezTo>
                  <a:cubicBezTo>
                    <a:pt x="10658" y="20378"/>
                    <a:pt x="10658" y="20482"/>
                    <a:pt x="10620" y="20482"/>
                  </a:cubicBezTo>
                  <a:cubicBezTo>
                    <a:pt x="10598" y="20482"/>
                    <a:pt x="10562" y="20446"/>
                    <a:pt x="10506" y="20390"/>
                  </a:cubicBezTo>
                  <a:cubicBezTo>
                    <a:pt x="10506" y="20250"/>
                    <a:pt x="10506" y="20099"/>
                    <a:pt x="10366" y="19958"/>
                  </a:cubicBezTo>
                  <a:cubicBezTo>
                    <a:pt x="10366" y="19958"/>
                    <a:pt x="10366" y="19375"/>
                    <a:pt x="10506" y="18639"/>
                  </a:cubicBezTo>
                  <a:cubicBezTo>
                    <a:pt x="10658" y="18056"/>
                    <a:pt x="10798" y="17180"/>
                    <a:pt x="10798" y="16748"/>
                  </a:cubicBezTo>
                  <a:cubicBezTo>
                    <a:pt x="10798" y="15873"/>
                    <a:pt x="10950" y="14998"/>
                    <a:pt x="10950" y="14262"/>
                  </a:cubicBezTo>
                  <a:lnTo>
                    <a:pt x="11090" y="13678"/>
                  </a:lnTo>
                  <a:cubicBezTo>
                    <a:pt x="10950" y="13678"/>
                    <a:pt x="10658" y="15581"/>
                    <a:pt x="10658" y="16597"/>
                  </a:cubicBezTo>
                  <a:cubicBezTo>
                    <a:pt x="10658" y="17332"/>
                    <a:pt x="10366" y="19223"/>
                    <a:pt x="10215" y="19375"/>
                  </a:cubicBezTo>
                  <a:cubicBezTo>
                    <a:pt x="10215" y="19390"/>
                    <a:pt x="10213" y="19396"/>
                    <a:pt x="10210" y="19396"/>
                  </a:cubicBezTo>
                  <a:cubicBezTo>
                    <a:pt x="10187" y="19396"/>
                    <a:pt x="10075" y="18916"/>
                    <a:pt x="10075" y="18791"/>
                  </a:cubicBezTo>
                  <a:lnTo>
                    <a:pt x="10075" y="17624"/>
                  </a:lnTo>
                  <a:cubicBezTo>
                    <a:pt x="10075" y="16305"/>
                    <a:pt x="10075" y="15581"/>
                    <a:pt x="9783" y="13970"/>
                  </a:cubicBezTo>
                  <a:cubicBezTo>
                    <a:pt x="9631" y="11787"/>
                    <a:pt x="9631" y="10468"/>
                    <a:pt x="10215" y="9301"/>
                  </a:cubicBezTo>
                  <a:lnTo>
                    <a:pt x="10366" y="9161"/>
                  </a:lnTo>
                  <a:close/>
                  <a:moveTo>
                    <a:pt x="12697" y="17896"/>
                  </a:moveTo>
                  <a:cubicBezTo>
                    <a:pt x="12700" y="17896"/>
                    <a:pt x="12701" y="17902"/>
                    <a:pt x="12701" y="17916"/>
                  </a:cubicBezTo>
                  <a:lnTo>
                    <a:pt x="12701" y="18791"/>
                  </a:lnTo>
                  <a:cubicBezTo>
                    <a:pt x="12701" y="19375"/>
                    <a:pt x="12701" y="19807"/>
                    <a:pt x="12549" y="19807"/>
                  </a:cubicBezTo>
                  <a:cubicBezTo>
                    <a:pt x="12549" y="19807"/>
                    <a:pt x="12257" y="21266"/>
                    <a:pt x="12117" y="23017"/>
                  </a:cubicBezTo>
                  <a:cubicBezTo>
                    <a:pt x="12117" y="23600"/>
                    <a:pt x="11966" y="24044"/>
                    <a:pt x="11966" y="24044"/>
                  </a:cubicBezTo>
                  <a:cubicBezTo>
                    <a:pt x="11966" y="24044"/>
                    <a:pt x="11825" y="23892"/>
                    <a:pt x="11825" y="23600"/>
                  </a:cubicBezTo>
                  <a:lnTo>
                    <a:pt x="11534" y="23017"/>
                  </a:lnTo>
                  <a:lnTo>
                    <a:pt x="11825" y="22141"/>
                  </a:lnTo>
                  <a:cubicBezTo>
                    <a:pt x="11966" y="21558"/>
                    <a:pt x="12117" y="20390"/>
                    <a:pt x="12409" y="19515"/>
                  </a:cubicBezTo>
                  <a:cubicBezTo>
                    <a:pt x="12537" y="18589"/>
                    <a:pt x="12674" y="17896"/>
                    <a:pt x="12697" y="17896"/>
                  </a:cubicBezTo>
                  <a:close/>
                  <a:moveTo>
                    <a:pt x="12669" y="20065"/>
                  </a:moveTo>
                  <a:cubicBezTo>
                    <a:pt x="12701" y="20065"/>
                    <a:pt x="12701" y="20429"/>
                    <a:pt x="12701" y="21126"/>
                  </a:cubicBezTo>
                  <a:cubicBezTo>
                    <a:pt x="12701" y="22433"/>
                    <a:pt x="12701" y="23460"/>
                    <a:pt x="12549" y="24184"/>
                  </a:cubicBezTo>
                  <a:cubicBezTo>
                    <a:pt x="12549" y="24768"/>
                    <a:pt x="12409" y="25351"/>
                    <a:pt x="12409" y="25351"/>
                  </a:cubicBezTo>
                  <a:cubicBezTo>
                    <a:pt x="12409" y="25351"/>
                    <a:pt x="12257" y="25059"/>
                    <a:pt x="12257" y="24919"/>
                  </a:cubicBezTo>
                  <a:cubicBezTo>
                    <a:pt x="12117" y="24476"/>
                    <a:pt x="12117" y="24044"/>
                    <a:pt x="12409" y="21418"/>
                  </a:cubicBezTo>
                  <a:cubicBezTo>
                    <a:pt x="12562" y="20502"/>
                    <a:pt x="12634" y="20065"/>
                    <a:pt x="12669" y="20065"/>
                  </a:cubicBezTo>
                  <a:close/>
                  <a:moveTo>
                    <a:pt x="10673" y="24444"/>
                  </a:moveTo>
                  <a:cubicBezTo>
                    <a:pt x="10728" y="24444"/>
                    <a:pt x="10874" y="24552"/>
                    <a:pt x="11090" y="24768"/>
                  </a:cubicBezTo>
                  <a:cubicBezTo>
                    <a:pt x="11534" y="25059"/>
                    <a:pt x="11534" y="25059"/>
                    <a:pt x="11674" y="25351"/>
                  </a:cubicBezTo>
                  <a:lnTo>
                    <a:pt x="11825" y="25795"/>
                  </a:lnTo>
                  <a:lnTo>
                    <a:pt x="11534" y="25643"/>
                  </a:lnTo>
                  <a:lnTo>
                    <a:pt x="11090" y="25211"/>
                  </a:lnTo>
                  <a:cubicBezTo>
                    <a:pt x="11090" y="25059"/>
                    <a:pt x="10950" y="24919"/>
                    <a:pt x="10798" y="24768"/>
                  </a:cubicBezTo>
                  <a:cubicBezTo>
                    <a:pt x="10652" y="24552"/>
                    <a:pt x="10617" y="24444"/>
                    <a:pt x="10673" y="24444"/>
                  </a:cubicBezTo>
                  <a:close/>
                  <a:moveTo>
                    <a:pt x="36770" y="28421"/>
                  </a:moveTo>
                  <a:cubicBezTo>
                    <a:pt x="36723" y="28468"/>
                    <a:pt x="36692" y="28483"/>
                    <a:pt x="36677" y="28483"/>
                  </a:cubicBezTo>
                  <a:cubicBezTo>
                    <a:pt x="36646" y="28483"/>
                    <a:pt x="36677" y="28421"/>
                    <a:pt x="36770" y="28421"/>
                  </a:cubicBezTo>
                  <a:close/>
                  <a:moveTo>
                    <a:pt x="36478" y="28713"/>
                  </a:moveTo>
                  <a:cubicBezTo>
                    <a:pt x="36432" y="28760"/>
                    <a:pt x="36401" y="28775"/>
                    <a:pt x="36385" y="28775"/>
                  </a:cubicBezTo>
                  <a:cubicBezTo>
                    <a:pt x="36354" y="28775"/>
                    <a:pt x="36385" y="28713"/>
                    <a:pt x="36478" y="28713"/>
                  </a:cubicBezTo>
                  <a:close/>
                  <a:moveTo>
                    <a:pt x="49728" y="26841"/>
                  </a:moveTo>
                  <a:cubicBezTo>
                    <a:pt x="48583" y="27846"/>
                    <a:pt x="48011" y="28269"/>
                    <a:pt x="48011" y="28269"/>
                  </a:cubicBezTo>
                  <a:cubicBezTo>
                    <a:pt x="47935" y="28345"/>
                    <a:pt x="47862" y="28383"/>
                    <a:pt x="47772" y="28383"/>
                  </a:cubicBezTo>
                  <a:cubicBezTo>
                    <a:pt x="47681" y="28383"/>
                    <a:pt x="47573" y="28345"/>
                    <a:pt x="47427" y="28269"/>
                  </a:cubicBezTo>
                  <a:cubicBezTo>
                    <a:pt x="46984" y="28269"/>
                    <a:pt x="46984" y="28421"/>
                    <a:pt x="47427" y="28421"/>
                  </a:cubicBezTo>
                  <a:lnTo>
                    <a:pt x="47719" y="28561"/>
                  </a:lnTo>
                  <a:lnTo>
                    <a:pt x="47427" y="28713"/>
                  </a:lnTo>
                  <a:lnTo>
                    <a:pt x="47136" y="29005"/>
                  </a:lnTo>
                  <a:cubicBezTo>
                    <a:pt x="47060" y="29075"/>
                    <a:pt x="47022" y="29110"/>
                    <a:pt x="46803" y="29110"/>
                  </a:cubicBezTo>
                  <a:cubicBezTo>
                    <a:pt x="46584" y="29110"/>
                    <a:pt x="46184" y="29075"/>
                    <a:pt x="45385" y="29005"/>
                  </a:cubicBezTo>
                  <a:cubicBezTo>
                    <a:pt x="44357" y="29005"/>
                    <a:pt x="43050" y="28713"/>
                    <a:pt x="43050" y="28713"/>
                  </a:cubicBezTo>
                  <a:cubicBezTo>
                    <a:pt x="43050" y="28713"/>
                    <a:pt x="43482" y="28561"/>
                    <a:pt x="44066" y="28421"/>
                  </a:cubicBezTo>
                  <a:cubicBezTo>
                    <a:pt x="45385" y="28129"/>
                    <a:pt x="47567" y="27546"/>
                    <a:pt x="48887" y="27102"/>
                  </a:cubicBezTo>
                  <a:cubicBezTo>
                    <a:pt x="49201" y="27000"/>
                    <a:pt x="49523" y="26892"/>
                    <a:pt x="49728" y="26841"/>
                  </a:cubicBezTo>
                  <a:close/>
                  <a:moveTo>
                    <a:pt x="1168" y="10912"/>
                  </a:moveTo>
                  <a:cubicBezTo>
                    <a:pt x="1168" y="10912"/>
                    <a:pt x="1320" y="11204"/>
                    <a:pt x="1460" y="11636"/>
                  </a:cubicBezTo>
                  <a:cubicBezTo>
                    <a:pt x="1460" y="12079"/>
                    <a:pt x="1752" y="12803"/>
                    <a:pt x="2044" y="13247"/>
                  </a:cubicBezTo>
                  <a:cubicBezTo>
                    <a:pt x="2919" y="15138"/>
                    <a:pt x="3946" y="16305"/>
                    <a:pt x="5989" y="17764"/>
                  </a:cubicBezTo>
                  <a:cubicBezTo>
                    <a:pt x="7156" y="18639"/>
                    <a:pt x="8615" y="20099"/>
                    <a:pt x="9923" y="21709"/>
                  </a:cubicBezTo>
                  <a:cubicBezTo>
                    <a:pt x="10658" y="22433"/>
                    <a:pt x="10658" y="22585"/>
                    <a:pt x="10950" y="23168"/>
                  </a:cubicBezTo>
                  <a:cubicBezTo>
                    <a:pt x="11090" y="23600"/>
                    <a:pt x="11090" y="23892"/>
                    <a:pt x="11090" y="23892"/>
                  </a:cubicBezTo>
                  <a:lnTo>
                    <a:pt x="10798" y="23600"/>
                  </a:lnTo>
                  <a:lnTo>
                    <a:pt x="10506" y="23309"/>
                  </a:lnTo>
                  <a:lnTo>
                    <a:pt x="10506" y="23309"/>
                  </a:lnTo>
                  <a:cubicBezTo>
                    <a:pt x="10506" y="23309"/>
                    <a:pt x="10658" y="23600"/>
                    <a:pt x="10798" y="23752"/>
                  </a:cubicBezTo>
                  <a:cubicBezTo>
                    <a:pt x="11242" y="24184"/>
                    <a:pt x="11382" y="24336"/>
                    <a:pt x="11382" y="24628"/>
                  </a:cubicBezTo>
                  <a:cubicBezTo>
                    <a:pt x="11382" y="24685"/>
                    <a:pt x="11382" y="24719"/>
                    <a:pt x="11352" y="24719"/>
                  </a:cubicBezTo>
                  <a:cubicBezTo>
                    <a:pt x="11310" y="24719"/>
                    <a:pt x="11205" y="24648"/>
                    <a:pt x="10950" y="24476"/>
                  </a:cubicBezTo>
                  <a:cubicBezTo>
                    <a:pt x="10798" y="24336"/>
                    <a:pt x="10506" y="24044"/>
                    <a:pt x="10366" y="23752"/>
                  </a:cubicBezTo>
                  <a:cubicBezTo>
                    <a:pt x="9923" y="23309"/>
                    <a:pt x="9339" y="22725"/>
                    <a:pt x="7740" y="21418"/>
                  </a:cubicBezTo>
                  <a:cubicBezTo>
                    <a:pt x="6865" y="20682"/>
                    <a:pt x="6421" y="20390"/>
                    <a:pt x="6421" y="20390"/>
                  </a:cubicBezTo>
                  <a:lnTo>
                    <a:pt x="6421" y="20390"/>
                  </a:lnTo>
                  <a:cubicBezTo>
                    <a:pt x="6421" y="20390"/>
                    <a:pt x="6421" y="20542"/>
                    <a:pt x="6573" y="20682"/>
                  </a:cubicBezTo>
                  <a:cubicBezTo>
                    <a:pt x="6713" y="20834"/>
                    <a:pt x="7448" y="21418"/>
                    <a:pt x="8324" y="22001"/>
                  </a:cubicBezTo>
                  <a:cubicBezTo>
                    <a:pt x="9339" y="23017"/>
                    <a:pt x="9783" y="23309"/>
                    <a:pt x="10075" y="23600"/>
                  </a:cubicBezTo>
                  <a:cubicBezTo>
                    <a:pt x="10363" y="24010"/>
                    <a:pt x="10537" y="24256"/>
                    <a:pt x="10447" y="24256"/>
                  </a:cubicBezTo>
                  <a:cubicBezTo>
                    <a:pt x="10312" y="24256"/>
                    <a:pt x="9579" y="23697"/>
                    <a:pt x="7740" y="22293"/>
                  </a:cubicBezTo>
                  <a:cubicBezTo>
                    <a:pt x="5989" y="20834"/>
                    <a:pt x="4962" y="20099"/>
                    <a:pt x="4962" y="20099"/>
                  </a:cubicBezTo>
                  <a:lnTo>
                    <a:pt x="4962" y="20099"/>
                  </a:lnTo>
                  <a:cubicBezTo>
                    <a:pt x="4822" y="20250"/>
                    <a:pt x="5837" y="20974"/>
                    <a:pt x="7740" y="22433"/>
                  </a:cubicBezTo>
                  <a:lnTo>
                    <a:pt x="10658" y="24628"/>
                  </a:lnTo>
                  <a:lnTo>
                    <a:pt x="10798" y="25059"/>
                  </a:lnTo>
                  <a:cubicBezTo>
                    <a:pt x="11090" y="25351"/>
                    <a:pt x="11242" y="25643"/>
                    <a:pt x="11534" y="25795"/>
                  </a:cubicBezTo>
                  <a:cubicBezTo>
                    <a:pt x="11674" y="25935"/>
                    <a:pt x="11825" y="26087"/>
                    <a:pt x="11825" y="26227"/>
                  </a:cubicBezTo>
                  <a:cubicBezTo>
                    <a:pt x="11928" y="26440"/>
                    <a:pt x="11955" y="26578"/>
                    <a:pt x="11908" y="26578"/>
                  </a:cubicBezTo>
                  <a:cubicBezTo>
                    <a:pt x="11891" y="26578"/>
                    <a:pt x="11863" y="26559"/>
                    <a:pt x="11825" y="26519"/>
                  </a:cubicBezTo>
                  <a:cubicBezTo>
                    <a:pt x="11750" y="26449"/>
                    <a:pt x="11712" y="26414"/>
                    <a:pt x="11693" y="26414"/>
                  </a:cubicBezTo>
                  <a:cubicBezTo>
                    <a:pt x="11674" y="26414"/>
                    <a:pt x="11674" y="26449"/>
                    <a:pt x="11674" y="26519"/>
                  </a:cubicBezTo>
                  <a:cubicBezTo>
                    <a:pt x="11674" y="26670"/>
                    <a:pt x="11825" y="26670"/>
                    <a:pt x="11825" y="26810"/>
                  </a:cubicBezTo>
                  <a:lnTo>
                    <a:pt x="11966" y="26962"/>
                  </a:lnTo>
                  <a:cubicBezTo>
                    <a:pt x="12117" y="27102"/>
                    <a:pt x="12257" y="27686"/>
                    <a:pt x="12257" y="27686"/>
                  </a:cubicBezTo>
                  <a:cubicBezTo>
                    <a:pt x="12117" y="27838"/>
                    <a:pt x="12117" y="27838"/>
                    <a:pt x="12257" y="27978"/>
                  </a:cubicBezTo>
                  <a:cubicBezTo>
                    <a:pt x="12257" y="27978"/>
                    <a:pt x="12409" y="28269"/>
                    <a:pt x="12409" y="28561"/>
                  </a:cubicBezTo>
                  <a:lnTo>
                    <a:pt x="12549" y="29145"/>
                  </a:lnTo>
                  <a:lnTo>
                    <a:pt x="12549" y="29145"/>
                  </a:lnTo>
                  <a:lnTo>
                    <a:pt x="12257" y="28853"/>
                  </a:lnTo>
                  <a:cubicBezTo>
                    <a:pt x="12117" y="28713"/>
                    <a:pt x="11825" y="28269"/>
                    <a:pt x="11534" y="27978"/>
                  </a:cubicBezTo>
                  <a:cubicBezTo>
                    <a:pt x="11382" y="27838"/>
                    <a:pt x="10950" y="27254"/>
                    <a:pt x="10658" y="26962"/>
                  </a:cubicBezTo>
                  <a:lnTo>
                    <a:pt x="10658" y="26962"/>
                  </a:lnTo>
                  <a:cubicBezTo>
                    <a:pt x="11242" y="27394"/>
                    <a:pt x="11825" y="27978"/>
                    <a:pt x="11966" y="28129"/>
                  </a:cubicBezTo>
                  <a:cubicBezTo>
                    <a:pt x="11966" y="28269"/>
                    <a:pt x="11966" y="28269"/>
                    <a:pt x="12117" y="28269"/>
                  </a:cubicBezTo>
                  <a:cubicBezTo>
                    <a:pt x="12257" y="28269"/>
                    <a:pt x="11966" y="27978"/>
                    <a:pt x="11382" y="27254"/>
                  </a:cubicBezTo>
                  <a:cubicBezTo>
                    <a:pt x="10468" y="26466"/>
                    <a:pt x="9780" y="25914"/>
                    <a:pt x="9652" y="25914"/>
                  </a:cubicBezTo>
                  <a:cubicBezTo>
                    <a:pt x="9638" y="25914"/>
                    <a:pt x="9631" y="25921"/>
                    <a:pt x="9631" y="25935"/>
                  </a:cubicBezTo>
                  <a:cubicBezTo>
                    <a:pt x="9631" y="25935"/>
                    <a:pt x="9631" y="26087"/>
                    <a:pt x="9783" y="26087"/>
                  </a:cubicBezTo>
                  <a:cubicBezTo>
                    <a:pt x="9923" y="26227"/>
                    <a:pt x="10075" y="26227"/>
                    <a:pt x="10075" y="26227"/>
                  </a:cubicBezTo>
                  <a:cubicBezTo>
                    <a:pt x="9923" y="26227"/>
                    <a:pt x="9631" y="26087"/>
                    <a:pt x="9199" y="25643"/>
                  </a:cubicBezTo>
                  <a:cubicBezTo>
                    <a:pt x="8907" y="25351"/>
                    <a:pt x="8032" y="24628"/>
                    <a:pt x="7588" y="24184"/>
                  </a:cubicBezTo>
                  <a:cubicBezTo>
                    <a:pt x="7005" y="23752"/>
                    <a:pt x="6421" y="23168"/>
                    <a:pt x="6129" y="22877"/>
                  </a:cubicBezTo>
                  <a:cubicBezTo>
                    <a:pt x="5989" y="22725"/>
                    <a:pt x="5545" y="22293"/>
                    <a:pt x="5254" y="22141"/>
                  </a:cubicBezTo>
                  <a:lnTo>
                    <a:pt x="3071" y="19958"/>
                  </a:lnTo>
                  <a:cubicBezTo>
                    <a:pt x="3071" y="19807"/>
                    <a:pt x="3071" y="19807"/>
                    <a:pt x="2919" y="19807"/>
                  </a:cubicBezTo>
                  <a:cubicBezTo>
                    <a:pt x="2487" y="19515"/>
                    <a:pt x="1460" y="17916"/>
                    <a:pt x="1028" y="16748"/>
                  </a:cubicBezTo>
                  <a:cubicBezTo>
                    <a:pt x="736" y="16165"/>
                    <a:pt x="444" y="15289"/>
                    <a:pt x="444" y="15138"/>
                  </a:cubicBezTo>
                  <a:cubicBezTo>
                    <a:pt x="444" y="14846"/>
                    <a:pt x="444" y="14846"/>
                    <a:pt x="585" y="14846"/>
                  </a:cubicBezTo>
                  <a:cubicBezTo>
                    <a:pt x="585" y="14706"/>
                    <a:pt x="736" y="14706"/>
                    <a:pt x="736" y="14554"/>
                  </a:cubicBezTo>
                  <a:cubicBezTo>
                    <a:pt x="876" y="14554"/>
                    <a:pt x="876" y="13970"/>
                    <a:pt x="876" y="13247"/>
                  </a:cubicBezTo>
                  <a:cubicBezTo>
                    <a:pt x="1028" y="11928"/>
                    <a:pt x="1168" y="11052"/>
                    <a:pt x="1168" y="10912"/>
                  </a:cubicBezTo>
                  <a:close/>
                  <a:moveTo>
                    <a:pt x="35895" y="29145"/>
                  </a:moveTo>
                  <a:cubicBezTo>
                    <a:pt x="35895" y="29297"/>
                    <a:pt x="35755" y="29297"/>
                    <a:pt x="35755" y="29437"/>
                  </a:cubicBezTo>
                  <a:lnTo>
                    <a:pt x="35755" y="29297"/>
                  </a:lnTo>
                  <a:lnTo>
                    <a:pt x="35895" y="29145"/>
                  </a:lnTo>
                  <a:close/>
                  <a:moveTo>
                    <a:pt x="12447" y="29196"/>
                  </a:moveTo>
                  <a:cubicBezTo>
                    <a:pt x="12456" y="29196"/>
                    <a:pt x="12490" y="29233"/>
                    <a:pt x="12549" y="29297"/>
                  </a:cubicBezTo>
                  <a:lnTo>
                    <a:pt x="12701" y="29437"/>
                  </a:lnTo>
                  <a:cubicBezTo>
                    <a:pt x="12701" y="29513"/>
                    <a:pt x="12701" y="29551"/>
                    <a:pt x="12682" y="29551"/>
                  </a:cubicBezTo>
                  <a:cubicBezTo>
                    <a:pt x="12663" y="29551"/>
                    <a:pt x="12625" y="29513"/>
                    <a:pt x="12549" y="29437"/>
                  </a:cubicBezTo>
                  <a:cubicBezTo>
                    <a:pt x="12468" y="29267"/>
                    <a:pt x="12434" y="29196"/>
                    <a:pt x="12447" y="29196"/>
                  </a:cubicBezTo>
                  <a:close/>
                  <a:moveTo>
                    <a:pt x="35585" y="29475"/>
                  </a:moveTo>
                  <a:cubicBezTo>
                    <a:pt x="35603" y="29475"/>
                    <a:pt x="35603" y="29513"/>
                    <a:pt x="35603" y="29589"/>
                  </a:cubicBezTo>
                  <a:cubicBezTo>
                    <a:pt x="35603" y="29589"/>
                    <a:pt x="35463" y="29589"/>
                    <a:pt x="35463" y="29729"/>
                  </a:cubicBezTo>
                  <a:lnTo>
                    <a:pt x="35463" y="29589"/>
                  </a:lnTo>
                  <a:cubicBezTo>
                    <a:pt x="35533" y="29513"/>
                    <a:pt x="35568" y="29475"/>
                    <a:pt x="35585" y="29475"/>
                  </a:cubicBezTo>
                  <a:close/>
                  <a:moveTo>
                    <a:pt x="41883" y="24628"/>
                  </a:moveTo>
                  <a:cubicBezTo>
                    <a:pt x="42315" y="24628"/>
                    <a:pt x="42607" y="24768"/>
                    <a:pt x="42607" y="24768"/>
                  </a:cubicBezTo>
                  <a:cubicBezTo>
                    <a:pt x="42607" y="24768"/>
                    <a:pt x="42315" y="25059"/>
                    <a:pt x="41883" y="25351"/>
                  </a:cubicBezTo>
                  <a:cubicBezTo>
                    <a:pt x="41007" y="26087"/>
                    <a:pt x="39256" y="27394"/>
                    <a:pt x="39256" y="27546"/>
                  </a:cubicBezTo>
                  <a:cubicBezTo>
                    <a:pt x="39256" y="27579"/>
                    <a:pt x="39264" y="27596"/>
                    <a:pt x="39285" y="27596"/>
                  </a:cubicBezTo>
                  <a:cubicBezTo>
                    <a:pt x="39355" y="27596"/>
                    <a:pt x="39569" y="27409"/>
                    <a:pt x="40132" y="26962"/>
                  </a:cubicBezTo>
                  <a:cubicBezTo>
                    <a:pt x="41007" y="26087"/>
                    <a:pt x="42466" y="25059"/>
                    <a:pt x="42758" y="24919"/>
                  </a:cubicBezTo>
                  <a:cubicBezTo>
                    <a:pt x="42898" y="24768"/>
                    <a:pt x="43190" y="24768"/>
                    <a:pt x="43634" y="24768"/>
                  </a:cubicBezTo>
                  <a:cubicBezTo>
                    <a:pt x="44217" y="24919"/>
                    <a:pt x="45968" y="25211"/>
                    <a:pt x="45968" y="25351"/>
                  </a:cubicBezTo>
                  <a:cubicBezTo>
                    <a:pt x="45968" y="25351"/>
                    <a:pt x="45676" y="25503"/>
                    <a:pt x="45233" y="25643"/>
                  </a:cubicBezTo>
                  <a:cubicBezTo>
                    <a:pt x="44509" y="26087"/>
                    <a:pt x="42315" y="27546"/>
                    <a:pt x="41731" y="27978"/>
                  </a:cubicBezTo>
                  <a:lnTo>
                    <a:pt x="41439" y="28269"/>
                  </a:lnTo>
                  <a:cubicBezTo>
                    <a:pt x="41503" y="28333"/>
                    <a:pt x="41564" y="28370"/>
                    <a:pt x="41636" y="28370"/>
                  </a:cubicBezTo>
                  <a:cubicBezTo>
                    <a:pt x="41735" y="28370"/>
                    <a:pt x="41853" y="28299"/>
                    <a:pt x="42023" y="28129"/>
                  </a:cubicBezTo>
                  <a:cubicBezTo>
                    <a:pt x="43050" y="27254"/>
                    <a:pt x="44649" y="26227"/>
                    <a:pt x="45817" y="25643"/>
                  </a:cubicBezTo>
                  <a:cubicBezTo>
                    <a:pt x="46074" y="25474"/>
                    <a:pt x="46182" y="25403"/>
                    <a:pt x="46312" y="25403"/>
                  </a:cubicBezTo>
                  <a:cubicBezTo>
                    <a:pt x="46406" y="25403"/>
                    <a:pt x="46511" y="25439"/>
                    <a:pt x="46692" y="25503"/>
                  </a:cubicBezTo>
                  <a:cubicBezTo>
                    <a:pt x="46984" y="25503"/>
                    <a:pt x="47719" y="25795"/>
                    <a:pt x="48443" y="25935"/>
                  </a:cubicBezTo>
                  <a:cubicBezTo>
                    <a:pt x="49762" y="26227"/>
                    <a:pt x="49762" y="26227"/>
                    <a:pt x="49762" y="26378"/>
                  </a:cubicBezTo>
                  <a:cubicBezTo>
                    <a:pt x="49762" y="26511"/>
                    <a:pt x="45711" y="27698"/>
                    <a:pt x="45271" y="27698"/>
                  </a:cubicBezTo>
                  <a:cubicBezTo>
                    <a:pt x="45246" y="27698"/>
                    <a:pt x="45233" y="27694"/>
                    <a:pt x="45233" y="27686"/>
                  </a:cubicBezTo>
                  <a:lnTo>
                    <a:pt x="46108" y="27102"/>
                  </a:lnTo>
                  <a:cubicBezTo>
                    <a:pt x="46714" y="26621"/>
                    <a:pt x="46916" y="26339"/>
                    <a:pt x="46890" y="26339"/>
                  </a:cubicBezTo>
                  <a:cubicBezTo>
                    <a:pt x="46884" y="26339"/>
                    <a:pt x="46868" y="26352"/>
                    <a:pt x="46844" y="26378"/>
                  </a:cubicBezTo>
                  <a:cubicBezTo>
                    <a:pt x="46844" y="26378"/>
                    <a:pt x="46400" y="26670"/>
                    <a:pt x="45817" y="27102"/>
                  </a:cubicBezTo>
                  <a:cubicBezTo>
                    <a:pt x="45093" y="27686"/>
                    <a:pt x="44801" y="27838"/>
                    <a:pt x="44509" y="27978"/>
                  </a:cubicBezTo>
                  <a:lnTo>
                    <a:pt x="44217" y="27978"/>
                  </a:lnTo>
                  <a:cubicBezTo>
                    <a:pt x="44217" y="27838"/>
                    <a:pt x="45676" y="26810"/>
                    <a:pt x="46260" y="26378"/>
                  </a:cubicBezTo>
                  <a:cubicBezTo>
                    <a:pt x="46692" y="26087"/>
                    <a:pt x="46844" y="25935"/>
                    <a:pt x="46692" y="25935"/>
                  </a:cubicBezTo>
                  <a:cubicBezTo>
                    <a:pt x="46692" y="25923"/>
                    <a:pt x="46685" y="25917"/>
                    <a:pt x="46671" y="25917"/>
                  </a:cubicBezTo>
                  <a:cubicBezTo>
                    <a:pt x="46520" y="25917"/>
                    <a:pt x="45578" y="26592"/>
                    <a:pt x="44509" y="27394"/>
                  </a:cubicBezTo>
                  <a:cubicBezTo>
                    <a:pt x="43774" y="27978"/>
                    <a:pt x="43634" y="28129"/>
                    <a:pt x="43342" y="28129"/>
                  </a:cubicBezTo>
                  <a:cubicBezTo>
                    <a:pt x="43050" y="28269"/>
                    <a:pt x="42898" y="28269"/>
                    <a:pt x="42898" y="28269"/>
                  </a:cubicBezTo>
                  <a:cubicBezTo>
                    <a:pt x="42898" y="28129"/>
                    <a:pt x="44217" y="27102"/>
                    <a:pt x="44941" y="26670"/>
                  </a:cubicBezTo>
                  <a:cubicBezTo>
                    <a:pt x="45233" y="26519"/>
                    <a:pt x="45676" y="26227"/>
                    <a:pt x="46108" y="26087"/>
                  </a:cubicBezTo>
                  <a:cubicBezTo>
                    <a:pt x="46400" y="25795"/>
                    <a:pt x="46692" y="25643"/>
                    <a:pt x="46692" y="25643"/>
                  </a:cubicBezTo>
                  <a:cubicBezTo>
                    <a:pt x="46692" y="25608"/>
                    <a:pt x="46683" y="25591"/>
                    <a:pt x="46657" y="25591"/>
                  </a:cubicBezTo>
                  <a:cubicBezTo>
                    <a:pt x="46578" y="25591"/>
                    <a:pt x="46335" y="25753"/>
                    <a:pt x="45676" y="26087"/>
                  </a:cubicBezTo>
                  <a:cubicBezTo>
                    <a:pt x="44801" y="26519"/>
                    <a:pt x="44066" y="27102"/>
                    <a:pt x="43050" y="27838"/>
                  </a:cubicBezTo>
                  <a:cubicBezTo>
                    <a:pt x="42466" y="28269"/>
                    <a:pt x="42466" y="28421"/>
                    <a:pt x="41439" y="28561"/>
                  </a:cubicBezTo>
                  <a:lnTo>
                    <a:pt x="40856" y="28561"/>
                  </a:lnTo>
                  <a:lnTo>
                    <a:pt x="41007" y="28421"/>
                  </a:lnTo>
                  <a:cubicBezTo>
                    <a:pt x="41439" y="27978"/>
                    <a:pt x="41883" y="27394"/>
                    <a:pt x="41883" y="27394"/>
                  </a:cubicBezTo>
                  <a:cubicBezTo>
                    <a:pt x="41883" y="27371"/>
                    <a:pt x="41875" y="27360"/>
                    <a:pt x="41860" y="27360"/>
                  </a:cubicBezTo>
                  <a:cubicBezTo>
                    <a:pt x="41781" y="27360"/>
                    <a:pt x="41496" y="27663"/>
                    <a:pt x="41007" y="28269"/>
                  </a:cubicBezTo>
                  <a:cubicBezTo>
                    <a:pt x="40564" y="28713"/>
                    <a:pt x="40564" y="28713"/>
                    <a:pt x="40132" y="28713"/>
                  </a:cubicBezTo>
                  <a:cubicBezTo>
                    <a:pt x="39996" y="28756"/>
                    <a:pt x="39902" y="28786"/>
                    <a:pt x="39858" y="28786"/>
                  </a:cubicBezTo>
                  <a:cubicBezTo>
                    <a:pt x="39757" y="28786"/>
                    <a:pt x="39913" y="28632"/>
                    <a:pt x="40424" y="28129"/>
                  </a:cubicBezTo>
                  <a:lnTo>
                    <a:pt x="41007" y="27546"/>
                  </a:lnTo>
                  <a:cubicBezTo>
                    <a:pt x="40856" y="27546"/>
                    <a:pt x="40564" y="27838"/>
                    <a:pt x="40272" y="28129"/>
                  </a:cubicBezTo>
                  <a:lnTo>
                    <a:pt x="39548" y="28853"/>
                  </a:lnTo>
                  <a:cubicBezTo>
                    <a:pt x="39548" y="28853"/>
                    <a:pt x="39397" y="29005"/>
                    <a:pt x="39105" y="29005"/>
                  </a:cubicBezTo>
                  <a:lnTo>
                    <a:pt x="38813" y="29005"/>
                  </a:lnTo>
                  <a:lnTo>
                    <a:pt x="38965" y="28853"/>
                  </a:lnTo>
                  <a:cubicBezTo>
                    <a:pt x="39105" y="28713"/>
                    <a:pt x="39397" y="28421"/>
                    <a:pt x="39840" y="28129"/>
                  </a:cubicBezTo>
                  <a:cubicBezTo>
                    <a:pt x="40424" y="27394"/>
                    <a:pt x="40564" y="27394"/>
                    <a:pt x="40424" y="27254"/>
                  </a:cubicBezTo>
                  <a:lnTo>
                    <a:pt x="40424" y="27254"/>
                  </a:lnTo>
                  <a:lnTo>
                    <a:pt x="38813" y="28853"/>
                  </a:lnTo>
                  <a:cubicBezTo>
                    <a:pt x="38521" y="29145"/>
                    <a:pt x="38381" y="29145"/>
                    <a:pt x="37646" y="29297"/>
                  </a:cubicBezTo>
                  <a:cubicBezTo>
                    <a:pt x="37214" y="29437"/>
                    <a:pt x="36770" y="29437"/>
                    <a:pt x="36770" y="29437"/>
                  </a:cubicBezTo>
                  <a:cubicBezTo>
                    <a:pt x="36770" y="29437"/>
                    <a:pt x="36922" y="29297"/>
                    <a:pt x="37062" y="29005"/>
                  </a:cubicBezTo>
                  <a:cubicBezTo>
                    <a:pt x="37354" y="28713"/>
                    <a:pt x="37506" y="28713"/>
                    <a:pt x="37506" y="28713"/>
                  </a:cubicBezTo>
                  <a:cubicBezTo>
                    <a:pt x="37646" y="28713"/>
                    <a:pt x="37646" y="28713"/>
                    <a:pt x="37797" y="28561"/>
                  </a:cubicBezTo>
                  <a:cubicBezTo>
                    <a:pt x="38521" y="27838"/>
                    <a:pt x="40272" y="26227"/>
                    <a:pt x="41147" y="25643"/>
                  </a:cubicBezTo>
                  <a:cubicBezTo>
                    <a:pt x="41883" y="25059"/>
                    <a:pt x="41883" y="25059"/>
                    <a:pt x="41731" y="24919"/>
                  </a:cubicBezTo>
                  <a:cubicBezTo>
                    <a:pt x="41591" y="24919"/>
                    <a:pt x="39105" y="26962"/>
                    <a:pt x="38089" y="27978"/>
                  </a:cubicBezTo>
                  <a:lnTo>
                    <a:pt x="37797" y="28269"/>
                  </a:lnTo>
                  <a:cubicBezTo>
                    <a:pt x="37646" y="28269"/>
                    <a:pt x="37354" y="28561"/>
                    <a:pt x="37062" y="28853"/>
                  </a:cubicBezTo>
                  <a:cubicBezTo>
                    <a:pt x="36478" y="29589"/>
                    <a:pt x="36478" y="29589"/>
                    <a:pt x="36046" y="29589"/>
                  </a:cubicBezTo>
                  <a:cubicBezTo>
                    <a:pt x="35895" y="29729"/>
                    <a:pt x="35755" y="29729"/>
                    <a:pt x="35755" y="29729"/>
                  </a:cubicBezTo>
                  <a:cubicBezTo>
                    <a:pt x="35755" y="29729"/>
                    <a:pt x="35895" y="29437"/>
                    <a:pt x="36338" y="29005"/>
                  </a:cubicBezTo>
                  <a:cubicBezTo>
                    <a:pt x="37062" y="28421"/>
                    <a:pt x="37062" y="28269"/>
                    <a:pt x="37062" y="28269"/>
                  </a:cubicBezTo>
                  <a:cubicBezTo>
                    <a:pt x="36922" y="28269"/>
                    <a:pt x="36922" y="28269"/>
                    <a:pt x="37646" y="27394"/>
                  </a:cubicBezTo>
                  <a:cubicBezTo>
                    <a:pt x="38521" y="26670"/>
                    <a:pt x="39256" y="26087"/>
                    <a:pt x="40424" y="25211"/>
                  </a:cubicBezTo>
                  <a:cubicBezTo>
                    <a:pt x="40716" y="25059"/>
                    <a:pt x="41147" y="24768"/>
                    <a:pt x="41147" y="24628"/>
                  </a:cubicBezTo>
                  <a:close/>
                  <a:moveTo>
                    <a:pt x="7446" y="28470"/>
                  </a:moveTo>
                  <a:cubicBezTo>
                    <a:pt x="7521" y="28470"/>
                    <a:pt x="7625" y="28541"/>
                    <a:pt x="7880" y="28713"/>
                  </a:cubicBezTo>
                  <a:cubicBezTo>
                    <a:pt x="8032" y="29005"/>
                    <a:pt x="8615" y="29437"/>
                    <a:pt x="9047" y="29880"/>
                  </a:cubicBezTo>
                  <a:lnTo>
                    <a:pt x="9783" y="30604"/>
                  </a:lnTo>
                  <a:lnTo>
                    <a:pt x="9047" y="30172"/>
                  </a:lnTo>
                  <a:cubicBezTo>
                    <a:pt x="8172" y="29589"/>
                    <a:pt x="7005" y="28713"/>
                    <a:pt x="7005" y="28561"/>
                  </a:cubicBezTo>
                  <a:lnTo>
                    <a:pt x="7296" y="28561"/>
                  </a:lnTo>
                  <a:cubicBezTo>
                    <a:pt x="7359" y="28504"/>
                    <a:pt x="7395" y="28470"/>
                    <a:pt x="7446" y="28470"/>
                  </a:cubicBezTo>
                  <a:close/>
                  <a:moveTo>
                    <a:pt x="43190" y="28853"/>
                  </a:moveTo>
                  <a:cubicBezTo>
                    <a:pt x="43482" y="29005"/>
                    <a:pt x="44217" y="29005"/>
                    <a:pt x="44509" y="29145"/>
                  </a:cubicBezTo>
                  <a:cubicBezTo>
                    <a:pt x="44941" y="29145"/>
                    <a:pt x="45676" y="29145"/>
                    <a:pt x="46108" y="29297"/>
                  </a:cubicBezTo>
                  <a:lnTo>
                    <a:pt x="47567" y="29297"/>
                  </a:lnTo>
                  <a:cubicBezTo>
                    <a:pt x="47567" y="29437"/>
                    <a:pt x="47427" y="29437"/>
                    <a:pt x="47427" y="29589"/>
                  </a:cubicBezTo>
                  <a:cubicBezTo>
                    <a:pt x="47276" y="29589"/>
                    <a:pt x="46984" y="29880"/>
                    <a:pt x="46692" y="30020"/>
                  </a:cubicBezTo>
                  <a:cubicBezTo>
                    <a:pt x="46108" y="30464"/>
                    <a:pt x="45968" y="30604"/>
                    <a:pt x="45525" y="30604"/>
                  </a:cubicBezTo>
                  <a:cubicBezTo>
                    <a:pt x="44941" y="30604"/>
                    <a:pt x="44509" y="30604"/>
                    <a:pt x="41883" y="30172"/>
                  </a:cubicBezTo>
                  <a:cubicBezTo>
                    <a:pt x="40716" y="30020"/>
                    <a:pt x="39548" y="29729"/>
                    <a:pt x="39256" y="29729"/>
                  </a:cubicBezTo>
                  <a:lnTo>
                    <a:pt x="38673" y="29729"/>
                  </a:lnTo>
                  <a:cubicBezTo>
                    <a:pt x="38521" y="29729"/>
                    <a:pt x="38673" y="29589"/>
                    <a:pt x="40424" y="29297"/>
                  </a:cubicBezTo>
                  <a:cubicBezTo>
                    <a:pt x="41299" y="29005"/>
                    <a:pt x="42175" y="28853"/>
                    <a:pt x="42315" y="28853"/>
                  </a:cubicBezTo>
                  <a:close/>
                  <a:moveTo>
                    <a:pt x="27924" y="30423"/>
                  </a:moveTo>
                  <a:cubicBezTo>
                    <a:pt x="27947" y="30423"/>
                    <a:pt x="27865" y="30566"/>
                    <a:pt x="27676" y="30786"/>
                  </a:cubicBezTo>
                  <a:lnTo>
                    <a:pt x="27676" y="30786"/>
                  </a:lnTo>
                  <a:cubicBezTo>
                    <a:pt x="27762" y="30661"/>
                    <a:pt x="27831" y="30550"/>
                    <a:pt x="27876" y="30464"/>
                  </a:cubicBezTo>
                  <a:cubicBezTo>
                    <a:pt x="27901" y="30436"/>
                    <a:pt x="27917" y="30423"/>
                    <a:pt x="27924" y="30423"/>
                  </a:cubicBezTo>
                  <a:close/>
                  <a:moveTo>
                    <a:pt x="15176" y="31048"/>
                  </a:moveTo>
                  <a:cubicBezTo>
                    <a:pt x="15176" y="31081"/>
                    <a:pt x="15167" y="31132"/>
                    <a:pt x="15151" y="31197"/>
                  </a:cubicBezTo>
                  <a:lnTo>
                    <a:pt x="15151" y="31197"/>
                  </a:lnTo>
                  <a:cubicBezTo>
                    <a:pt x="15161" y="31191"/>
                    <a:pt x="15169" y="31188"/>
                    <a:pt x="15176" y="31188"/>
                  </a:cubicBezTo>
                  <a:lnTo>
                    <a:pt x="15176" y="31048"/>
                  </a:lnTo>
                  <a:close/>
                  <a:moveTo>
                    <a:pt x="40418" y="24079"/>
                  </a:moveTo>
                  <a:cubicBezTo>
                    <a:pt x="40564" y="24079"/>
                    <a:pt x="40564" y="24114"/>
                    <a:pt x="40564" y="24184"/>
                  </a:cubicBezTo>
                  <a:cubicBezTo>
                    <a:pt x="40564" y="24336"/>
                    <a:pt x="40564" y="24476"/>
                    <a:pt x="40716" y="24476"/>
                  </a:cubicBezTo>
                  <a:cubicBezTo>
                    <a:pt x="40856" y="24476"/>
                    <a:pt x="41007" y="24476"/>
                    <a:pt x="40856" y="24628"/>
                  </a:cubicBezTo>
                  <a:cubicBezTo>
                    <a:pt x="40856" y="24628"/>
                    <a:pt x="40564" y="24768"/>
                    <a:pt x="40132" y="25211"/>
                  </a:cubicBezTo>
                  <a:cubicBezTo>
                    <a:pt x="38965" y="25935"/>
                    <a:pt x="38381" y="26378"/>
                    <a:pt x="37214" y="27546"/>
                  </a:cubicBezTo>
                  <a:cubicBezTo>
                    <a:pt x="36770" y="27978"/>
                    <a:pt x="35895" y="28713"/>
                    <a:pt x="35463" y="29145"/>
                  </a:cubicBezTo>
                  <a:lnTo>
                    <a:pt x="34727" y="29880"/>
                  </a:lnTo>
                  <a:lnTo>
                    <a:pt x="34144" y="30020"/>
                  </a:lnTo>
                  <a:cubicBezTo>
                    <a:pt x="33852" y="30172"/>
                    <a:pt x="33712" y="30172"/>
                    <a:pt x="33712" y="30172"/>
                  </a:cubicBezTo>
                  <a:cubicBezTo>
                    <a:pt x="33712" y="30172"/>
                    <a:pt x="34727" y="29145"/>
                    <a:pt x="35463" y="28561"/>
                  </a:cubicBezTo>
                  <a:cubicBezTo>
                    <a:pt x="35895" y="28129"/>
                    <a:pt x="36046" y="27978"/>
                    <a:pt x="35895" y="27978"/>
                  </a:cubicBezTo>
                  <a:cubicBezTo>
                    <a:pt x="35755" y="27978"/>
                    <a:pt x="34879" y="28853"/>
                    <a:pt x="34004" y="29589"/>
                  </a:cubicBezTo>
                  <a:lnTo>
                    <a:pt x="33268" y="30312"/>
                  </a:lnTo>
                  <a:lnTo>
                    <a:pt x="32545" y="30464"/>
                  </a:lnTo>
                  <a:cubicBezTo>
                    <a:pt x="32117" y="30634"/>
                    <a:pt x="31938" y="30705"/>
                    <a:pt x="31863" y="30705"/>
                  </a:cubicBezTo>
                  <a:cubicBezTo>
                    <a:pt x="31809" y="30705"/>
                    <a:pt x="31809" y="30668"/>
                    <a:pt x="31809" y="30604"/>
                  </a:cubicBezTo>
                  <a:cubicBezTo>
                    <a:pt x="31961" y="30312"/>
                    <a:pt x="32685" y="29589"/>
                    <a:pt x="33712" y="28713"/>
                  </a:cubicBezTo>
                  <a:cubicBezTo>
                    <a:pt x="34727" y="27838"/>
                    <a:pt x="34727" y="27838"/>
                    <a:pt x="34587" y="27838"/>
                  </a:cubicBezTo>
                  <a:cubicBezTo>
                    <a:pt x="34581" y="27831"/>
                    <a:pt x="34571" y="27828"/>
                    <a:pt x="34558" y="27828"/>
                  </a:cubicBezTo>
                  <a:cubicBezTo>
                    <a:pt x="34282" y="27828"/>
                    <a:pt x="32646" y="29342"/>
                    <a:pt x="31809" y="30312"/>
                  </a:cubicBezTo>
                  <a:cubicBezTo>
                    <a:pt x="31377" y="30756"/>
                    <a:pt x="31226" y="30896"/>
                    <a:pt x="30934" y="30896"/>
                  </a:cubicBezTo>
                  <a:cubicBezTo>
                    <a:pt x="30642" y="31048"/>
                    <a:pt x="30502" y="31048"/>
                    <a:pt x="30502" y="31048"/>
                  </a:cubicBezTo>
                  <a:cubicBezTo>
                    <a:pt x="30502" y="31048"/>
                    <a:pt x="32253" y="29145"/>
                    <a:pt x="32685" y="28853"/>
                  </a:cubicBezTo>
                  <a:cubicBezTo>
                    <a:pt x="33852" y="27546"/>
                    <a:pt x="35463" y="26378"/>
                    <a:pt x="36630" y="25503"/>
                  </a:cubicBezTo>
                  <a:cubicBezTo>
                    <a:pt x="37506" y="24919"/>
                    <a:pt x="37646" y="24919"/>
                    <a:pt x="37506" y="24768"/>
                  </a:cubicBezTo>
                  <a:lnTo>
                    <a:pt x="37506" y="24768"/>
                  </a:lnTo>
                  <a:cubicBezTo>
                    <a:pt x="37505" y="24768"/>
                    <a:pt x="35895" y="25935"/>
                    <a:pt x="35019" y="26519"/>
                  </a:cubicBezTo>
                  <a:cubicBezTo>
                    <a:pt x="34587" y="26962"/>
                    <a:pt x="33560" y="27838"/>
                    <a:pt x="32685" y="28561"/>
                  </a:cubicBezTo>
                  <a:cubicBezTo>
                    <a:pt x="32545" y="28713"/>
                    <a:pt x="31809" y="29437"/>
                    <a:pt x="31377" y="30020"/>
                  </a:cubicBezTo>
                  <a:lnTo>
                    <a:pt x="30210" y="31188"/>
                  </a:lnTo>
                  <a:cubicBezTo>
                    <a:pt x="30193" y="31205"/>
                    <a:pt x="30184" y="31213"/>
                    <a:pt x="30182" y="31213"/>
                  </a:cubicBezTo>
                  <a:cubicBezTo>
                    <a:pt x="30152" y="31213"/>
                    <a:pt x="32012" y="29086"/>
                    <a:pt x="32836" y="28129"/>
                  </a:cubicBezTo>
                  <a:cubicBezTo>
                    <a:pt x="33712" y="27254"/>
                    <a:pt x="34727" y="26378"/>
                    <a:pt x="35311" y="25935"/>
                  </a:cubicBezTo>
                  <a:cubicBezTo>
                    <a:pt x="35895" y="25503"/>
                    <a:pt x="36922" y="24919"/>
                    <a:pt x="37646" y="24628"/>
                  </a:cubicBezTo>
                  <a:cubicBezTo>
                    <a:pt x="38089" y="24336"/>
                    <a:pt x="38381" y="24184"/>
                    <a:pt x="39397" y="24184"/>
                  </a:cubicBezTo>
                  <a:cubicBezTo>
                    <a:pt x="39980" y="24114"/>
                    <a:pt x="40272" y="24079"/>
                    <a:pt x="40418" y="24079"/>
                  </a:cubicBezTo>
                  <a:close/>
                  <a:moveTo>
                    <a:pt x="27318" y="31258"/>
                  </a:moveTo>
                  <a:cubicBezTo>
                    <a:pt x="27037" y="31734"/>
                    <a:pt x="26689" y="32082"/>
                    <a:pt x="26556" y="32215"/>
                  </a:cubicBezTo>
                  <a:cubicBezTo>
                    <a:pt x="26460" y="32311"/>
                    <a:pt x="26412" y="32359"/>
                    <a:pt x="26407" y="32359"/>
                  </a:cubicBezTo>
                  <a:cubicBezTo>
                    <a:pt x="26396" y="32359"/>
                    <a:pt x="26559" y="32162"/>
                    <a:pt x="26848" y="31771"/>
                  </a:cubicBezTo>
                  <a:cubicBezTo>
                    <a:pt x="27011" y="31613"/>
                    <a:pt x="27171" y="31435"/>
                    <a:pt x="27318" y="31258"/>
                  </a:cubicBezTo>
                  <a:close/>
                  <a:moveTo>
                    <a:pt x="16051" y="32799"/>
                  </a:moveTo>
                  <a:lnTo>
                    <a:pt x="16051" y="32939"/>
                  </a:lnTo>
                  <a:cubicBezTo>
                    <a:pt x="15911" y="32939"/>
                    <a:pt x="15911" y="32939"/>
                    <a:pt x="15911" y="32799"/>
                  </a:cubicBezTo>
                  <a:close/>
                  <a:moveTo>
                    <a:pt x="38053" y="29780"/>
                  </a:moveTo>
                  <a:cubicBezTo>
                    <a:pt x="38284" y="29780"/>
                    <a:pt x="38534" y="29817"/>
                    <a:pt x="38965" y="29880"/>
                  </a:cubicBezTo>
                  <a:cubicBezTo>
                    <a:pt x="39548" y="30020"/>
                    <a:pt x="40716" y="30172"/>
                    <a:pt x="41591" y="30312"/>
                  </a:cubicBezTo>
                  <a:cubicBezTo>
                    <a:pt x="43926" y="30756"/>
                    <a:pt x="44649" y="30756"/>
                    <a:pt x="45093" y="30756"/>
                  </a:cubicBezTo>
                  <a:cubicBezTo>
                    <a:pt x="45676" y="30756"/>
                    <a:pt x="45676" y="30896"/>
                    <a:pt x="45385" y="31048"/>
                  </a:cubicBezTo>
                  <a:cubicBezTo>
                    <a:pt x="45093" y="31048"/>
                    <a:pt x="45093" y="31048"/>
                    <a:pt x="45093" y="31188"/>
                  </a:cubicBezTo>
                  <a:cubicBezTo>
                    <a:pt x="45093" y="31188"/>
                    <a:pt x="45233" y="31188"/>
                    <a:pt x="45385" y="31339"/>
                  </a:cubicBezTo>
                  <a:lnTo>
                    <a:pt x="45817" y="31339"/>
                  </a:lnTo>
                  <a:cubicBezTo>
                    <a:pt x="45676" y="31339"/>
                    <a:pt x="45525" y="31631"/>
                    <a:pt x="45233" y="31771"/>
                  </a:cubicBezTo>
                  <a:cubicBezTo>
                    <a:pt x="44941" y="31923"/>
                    <a:pt x="44649" y="32215"/>
                    <a:pt x="44357" y="32355"/>
                  </a:cubicBezTo>
                  <a:cubicBezTo>
                    <a:pt x="44066" y="32507"/>
                    <a:pt x="43926" y="32507"/>
                    <a:pt x="43482" y="32507"/>
                  </a:cubicBezTo>
                  <a:cubicBezTo>
                    <a:pt x="42758" y="32507"/>
                    <a:pt x="41299" y="32215"/>
                    <a:pt x="39688" y="31771"/>
                  </a:cubicBezTo>
                  <a:cubicBezTo>
                    <a:pt x="37937" y="31339"/>
                    <a:pt x="35463" y="30604"/>
                    <a:pt x="35311" y="30604"/>
                  </a:cubicBezTo>
                  <a:cubicBezTo>
                    <a:pt x="35171" y="30756"/>
                    <a:pt x="35463" y="30756"/>
                    <a:pt x="36630" y="31188"/>
                  </a:cubicBezTo>
                  <a:cubicBezTo>
                    <a:pt x="37506" y="31339"/>
                    <a:pt x="38813" y="31631"/>
                    <a:pt x="39548" y="31923"/>
                  </a:cubicBezTo>
                  <a:cubicBezTo>
                    <a:pt x="41007" y="32355"/>
                    <a:pt x="42466" y="32647"/>
                    <a:pt x="43190" y="32647"/>
                  </a:cubicBezTo>
                  <a:cubicBezTo>
                    <a:pt x="43482" y="32799"/>
                    <a:pt x="43774" y="32799"/>
                    <a:pt x="43774" y="32939"/>
                  </a:cubicBezTo>
                  <a:lnTo>
                    <a:pt x="44066" y="33090"/>
                  </a:lnTo>
                  <a:lnTo>
                    <a:pt x="43774" y="33090"/>
                  </a:lnTo>
                  <a:cubicBezTo>
                    <a:pt x="43342" y="33090"/>
                    <a:pt x="42607" y="32939"/>
                    <a:pt x="40424" y="32355"/>
                  </a:cubicBezTo>
                  <a:cubicBezTo>
                    <a:pt x="38229" y="31923"/>
                    <a:pt x="37646" y="31771"/>
                    <a:pt x="36770" y="31479"/>
                  </a:cubicBezTo>
                  <a:cubicBezTo>
                    <a:pt x="36478" y="31339"/>
                    <a:pt x="35755" y="31048"/>
                    <a:pt x="35171" y="31048"/>
                  </a:cubicBezTo>
                  <a:cubicBezTo>
                    <a:pt x="34727" y="30896"/>
                    <a:pt x="34296" y="30756"/>
                    <a:pt x="34144" y="30756"/>
                  </a:cubicBezTo>
                  <a:cubicBezTo>
                    <a:pt x="34004" y="30756"/>
                    <a:pt x="35019" y="30464"/>
                    <a:pt x="36770" y="30020"/>
                  </a:cubicBezTo>
                  <a:cubicBezTo>
                    <a:pt x="37448" y="29851"/>
                    <a:pt x="37733" y="29780"/>
                    <a:pt x="38053" y="29780"/>
                  </a:cubicBezTo>
                  <a:close/>
                  <a:moveTo>
                    <a:pt x="3071" y="20250"/>
                  </a:moveTo>
                  <a:lnTo>
                    <a:pt x="3795" y="20974"/>
                  </a:lnTo>
                  <a:lnTo>
                    <a:pt x="5114" y="22293"/>
                  </a:lnTo>
                  <a:cubicBezTo>
                    <a:pt x="5405" y="22585"/>
                    <a:pt x="5837" y="23017"/>
                    <a:pt x="6129" y="23168"/>
                  </a:cubicBezTo>
                  <a:cubicBezTo>
                    <a:pt x="6421" y="23460"/>
                    <a:pt x="6713" y="23892"/>
                    <a:pt x="7005" y="24044"/>
                  </a:cubicBezTo>
                  <a:cubicBezTo>
                    <a:pt x="9199" y="26087"/>
                    <a:pt x="10215" y="26962"/>
                    <a:pt x="10658" y="27394"/>
                  </a:cubicBezTo>
                  <a:cubicBezTo>
                    <a:pt x="11242" y="28129"/>
                    <a:pt x="12841" y="30464"/>
                    <a:pt x="12841" y="30464"/>
                  </a:cubicBezTo>
                  <a:cubicBezTo>
                    <a:pt x="12701" y="30464"/>
                    <a:pt x="12549" y="30172"/>
                    <a:pt x="12257" y="29880"/>
                  </a:cubicBezTo>
                  <a:cubicBezTo>
                    <a:pt x="11818" y="29547"/>
                    <a:pt x="11630" y="29385"/>
                    <a:pt x="11564" y="29385"/>
                  </a:cubicBezTo>
                  <a:cubicBezTo>
                    <a:pt x="11542" y="29385"/>
                    <a:pt x="11534" y="29402"/>
                    <a:pt x="11534" y="29437"/>
                  </a:cubicBezTo>
                  <a:cubicBezTo>
                    <a:pt x="11674" y="29437"/>
                    <a:pt x="11966" y="29729"/>
                    <a:pt x="12257" y="30172"/>
                  </a:cubicBezTo>
                  <a:cubicBezTo>
                    <a:pt x="13133" y="31048"/>
                    <a:pt x="12993" y="31048"/>
                    <a:pt x="13133" y="31479"/>
                  </a:cubicBezTo>
                  <a:lnTo>
                    <a:pt x="13285" y="31923"/>
                  </a:lnTo>
                  <a:lnTo>
                    <a:pt x="12841" y="31339"/>
                  </a:lnTo>
                  <a:cubicBezTo>
                    <a:pt x="12409" y="30756"/>
                    <a:pt x="12257" y="30604"/>
                    <a:pt x="12257" y="30604"/>
                  </a:cubicBezTo>
                  <a:lnTo>
                    <a:pt x="12257" y="30756"/>
                  </a:lnTo>
                  <a:cubicBezTo>
                    <a:pt x="12257" y="30756"/>
                    <a:pt x="12549" y="31188"/>
                    <a:pt x="12841" y="31479"/>
                  </a:cubicBezTo>
                  <a:cubicBezTo>
                    <a:pt x="13425" y="32355"/>
                    <a:pt x="13425" y="32355"/>
                    <a:pt x="13285" y="32355"/>
                  </a:cubicBezTo>
                  <a:cubicBezTo>
                    <a:pt x="13285" y="32355"/>
                    <a:pt x="12993" y="31923"/>
                    <a:pt x="12549" y="31339"/>
                  </a:cubicBezTo>
                  <a:cubicBezTo>
                    <a:pt x="12117" y="30756"/>
                    <a:pt x="11825" y="30312"/>
                    <a:pt x="11825" y="30312"/>
                  </a:cubicBezTo>
                  <a:cubicBezTo>
                    <a:pt x="11674" y="30312"/>
                    <a:pt x="11825" y="30604"/>
                    <a:pt x="12549" y="31631"/>
                  </a:cubicBezTo>
                  <a:cubicBezTo>
                    <a:pt x="12993" y="32215"/>
                    <a:pt x="13425" y="32799"/>
                    <a:pt x="13425" y="32939"/>
                  </a:cubicBezTo>
                  <a:cubicBezTo>
                    <a:pt x="13425" y="33046"/>
                    <a:pt x="13425" y="33148"/>
                    <a:pt x="13375" y="33148"/>
                  </a:cubicBezTo>
                  <a:cubicBezTo>
                    <a:pt x="13354" y="33148"/>
                    <a:pt x="13325" y="33131"/>
                    <a:pt x="13285" y="33090"/>
                  </a:cubicBezTo>
                  <a:lnTo>
                    <a:pt x="13133" y="32939"/>
                  </a:lnTo>
                  <a:cubicBezTo>
                    <a:pt x="12993" y="32799"/>
                    <a:pt x="12993" y="32647"/>
                    <a:pt x="12993" y="32507"/>
                  </a:cubicBezTo>
                  <a:cubicBezTo>
                    <a:pt x="12993" y="32355"/>
                    <a:pt x="12409" y="31479"/>
                    <a:pt x="11966" y="30896"/>
                  </a:cubicBezTo>
                  <a:cubicBezTo>
                    <a:pt x="11534" y="30464"/>
                    <a:pt x="9491" y="28853"/>
                    <a:pt x="9491" y="28853"/>
                  </a:cubicBezTo>
                  <a:lnTo>
                    <a:pt x="9491" y="28853"/>
                  </a:lnTo>
                  <a:cubicBezTo>
                    <a:pt x="9491" y="29005"/>
                    <a:pt x="9783" y="29297"/>
                    <a:pt x="10506" y="29729"/>
                  </a:cubicBezTo>
                  <a:cubicBezTo>
                    <a:pt x="11534" y="30756"/>
                    <a:pt x="11966" y="31188"/>
                    <a:pt x="12409" y="31771"/>
                  </a:cubicBezTo>
                  <a:cubicBezTo>
                    <a:pt x="12663" y="32157"/>
                    <a:pt x="12916" y="32534"/>
                    <a:pt x="12787" y="32534"/>
                  </a:cubicBezTo>
                  <a:cubicBezTo>
                    <a:pt x="12767" y="32534"/>
                    <a:pt x="12739" y="32525"/>
                    <a:pt x="12701" y="32507"/>
                  </a:cubicBezTo>
                  <a:cubicBezTo>
                    <a:pt x="12549" y="32215"/>
                    <a:pt x="11534" y="31188"/>
                    <a:pt x="11090" y="30896"/>
                  </a:cubicBezTo>
                  <a:cubicBezTo>
                    <a:pt x="10703" y="30509"/>
                    <a:pt x="10071" y="29999"/>
                    <a:pt x="9945" y="29999"/>
                  </a:cubicBezTo>
                  <a:cubicBezTo>
                    <a:pt x="9931" y="29999"/>
                    <a:pt x="9923" y="30006"/>
                    <a:pt x="9923" y="30020"/>
                  </a:cubicBezTo>
                  <a:cubicBezTo>
                    <a:pt x="9783" y="30020"/>
                    <a:pt x="10215" y="30312"/>
                    <a:pt x="10658" y="30604"/>
                  </a:cubicBezTo>
                  <a:cubicBezTo>
                    <a:pt x="11382" y="31188"/>
                    <a:pt x="11966" y="31771"/>
                    <a:pt x="12841" y="32799"/>
                  </a:cubicBezTo>
                  <a:lnTo>
                    <a:pt x="13285" y="33382"/>
                  </a:lnTo>
                  <a:lnTo>
                    <a:pt x="12257" y="32647"/>
                  </a:lnTo>
                  <a:cubicBezTo>
                    <a:pt x="11242" y="31923"/>
                    <a:pt x="11090" y="31923"/>
                    <a:pt x="10798" y="31479"/>
                  </a:cubicBezTo>
                  <a:cubicBezTo>
                    <a:pt x="10506" y="30896"/>
                    <a:pt x="10075" y="30464"/>
                    <a:pt x="9631" y="30020"/>
                  </a:cubicBezTo>
                  <a:cubicBezTo>
                    <a:pt x="9491" y="29880"/>
                    <a:pt x="9047" y="29589"/>
                    <a:pt x="8756" y="29297"/>
                  </a:cubicBezTo>
                  <a:cubicBezTo>
                    <a:pt x="8464" y="29005"/>
                    <a:pt x="8032" y="28561"/>
                    <a:pt x="7880" y="28561"/>
                  </a:cubicBezTo>
                  <a:cubicBezTo>
                    <a:pt x="7740" y="28421"/>
                    <a:pt x="7588" y="28129"/>
                    <a:pt x="7448" y="28129"/>
                  </a:cubicBezTo>
                  <a:cubicBezTo>
                    <a:pt x="7448" y="27978"/>
                    <a:pt x="7005" y="27394"/>
                    <a:pt x="6281" y="26810"/>
                  </a:cubicBezTo>
                  <a:lnTo>
                    <a:pt x="4962" y="25503"/>
                  </a:lnTo>
                  <a:cubicBezTo>
                    <a:pt x="4670" y="25211"/>
                    <a:pt x="4238" y="24476"/>
                    <a:pt x="4086" y="24336"/>
                  </a:cubicBezTo>
                  <a:lnTo>
                    <a:pt x="4086" y="24044"/>
                  </a:lnTo>
                  <a:lnTo>
                    <a:pt x="4530" y="24184"/>
                  </a:lnTo>
                  <a:cubicBezTo>
                    <a:pt x="4744" y="24229"/>
                    <a:pt x="4933" y="24247"/>
                    <a:pt x="5097" y="24247"/>
                  </a:cubicBezTo>
                  <a:cubicBezTo>
                    <a:pt x="5489" y="24247"/>
                    <a:pt x="5739" y="24143"/>
                    <a:pt x="5837" y="24044"/>
                  </a:cubicBezTo>
                  <a:lnTo>
                    <a:pt x="5837" y="23752"/>
                  </a:lnTo>
                  <a:lnTo>
                    <a:pt x="4822" y="22725"/>
                  </a:lnTo>
                  <a:cubicBezTo>
                    <a:pt x="3503" y="21558"/>
                    <a:pt x="2779" y="20974"/>
                    <a:pt x="2627" y="20834"/>
                  </a:cubicBezTo>
                  <a:cubicBezTo>
                    <a:pt x="2627" y="20682"/>
                    <a:pt x="2627" y="20682"/>
                    <a:pt x="2779" y="20390"/>
                  </a:cubicBezTo>
                  <a:lnTo>
                    <a:pt x="3071" y="20250"/>
                  </a:lnTo>
                  <a:close/>
                  <a:moveTo>
                    <a:pt x="10075" y="30896"/>
                  </a:moveTo>
                  <a:cubicBezTo>
                    <a:pt x="10075" y="31048"/>
                    <a:pt x="10215" y="31048"/>
                    <a:pt x="10366" y="31188"/>
                  </a:cubicBezTo>
                  <a:cubicBezTo>
                    <a:pt x="10366" y="31339"/>
                    <a:pt x="10506" y="31479"/>
                    <a:pt x="10366" y="31479"/>
                  </a:cubicBezTo>
                  <a:cubicBezTo>
                    <a:pt x="10366" y="31479"/>
                    <a:pt x="10366" y="31631"/>
                    <a:pt x="10506" y="31771"/>
                  </a:cubicBezTo>
                  <a:cubicBezTo>
                    <a:pt x="10658" y="31771"/>
                    <a:pt x="10950" y="32063"/>
                    <a:pt x="10950" y="32215"/>
                  </a:cubicBezTo>
                  <a:lnTo>
                    <a:pt x="11242" y="32507"/>
                  </a:lnTo>
                  <a:lnTo>
                    <a:pt x="11242" y="32507"/>
                  </a:lnTo>
                  <a:lnTo>
                    <a:pt x="10950" y="32355"/>
                  </a:lnTo>
                  <a:lnTo>
                    <a:pt x="10075" y="31771"/>
                  </a:lnTo>
                  <a:lnTo>
                    <a:pt x="10075" y="31771"/>
                  </a:lnTo>
                  <a:cubicBezTo>
                    <a:pt x="10075" y="31923"/>
                    <a:pt x="10366" y="32063"/>
                    <a:pt x="10798" y="32355"/>
                  </a:cubicBezTo>
                  <a:cubicBezTo>
                    <a:pt x="11382" y="32939"/>
                    <a:pt x="11534" y="32939"/>
                    <a:pt x="11674" y="33230"/>
                  </a:cubicBezTo>
                  <a:lnTo>
                    <a:pt x="11825" y="33522"/>
                  </a:lnTo>
                  <a:lnTo>
                    <a:pt x="10798" y="32647"/>
                  </a:lnTo>
                  <a:cubicBezTo>
                    <a:pt x="10075" y="32215"/>
                    <a:pt x="9631" y="31631"/>
                    <a:pt x="9491" y="31631"/>
                  </a:cubicBezTo>
                  <a:lnTo>
                    <a:pt x="9339" y="31339"/>
                  </a:lnTo>
                  <a:lnTo>
                    <a:pt x="9491" y="31339"/>
                  </a:lnTo>
                  <a:cubicBezTo>
                    <a:pt x="9783" y="31188"/>
                    <a:pt x="9923" y="31048"/>
                    <a:pt x="9923" y="31048"/>
                  </a:cubicBezTo>
                  <a:cubicBezTo>
                    <a:pt x="9923" y="30896"/>
                    <a:pt x="10075" y="30896"/>
                    <a:pt x="10075" y="30896"/>
                  </a:cubicBezTo>
                  <a:close/>
                  <a:moveTo>
                    <a:pt x="34727" y="24336"/>
                  </a:moveTo>
                  <a:cubicBezTo>
                    <a:pt x="35019" y="24336"/>
                    <a:pt x="35019" y="24336"/>
                    <a:pt x="35019" y="24476"/>
                  </a:cubicBezTo>
                  <a:cubicBezTo>
                    <a:pt x="34879" y="24476"/>
                    <a:pt x="34879" y="24628"/>
                    <a:pt x="34879" y="24768"/>
                  </a:cubicBezTo>
                  <a:cubicBezTo>
                    <a:pt x="34879" y="24844"/>
                    <a:pt x="34914" y="24881"/>
                    <a:pt x="35041" y="24881"/>
                  </a:cubicBezTo>
                  <a:cubicBezTo>
                    <a:pt x="35168" y="24881"/>
                    <a:pt x="35387" y="24844"/>
                    <a:pt x="35755" y="24768"/>
                  </a:cubicBezTo>
                  <a:cubicBezTo>
                    <a:pt x="36397" y="24554"/>
                    <a:pt x="36958" y="24421"/>
                    <a:pt x="37211" y="24421"/>
                  </a:cubicBezTo>
                  <a:cubicBezTo>
                    <a:pt x="37303" y="24421"/>
                    <a:pt x="37354" y="24439"/>
                    <a:pt x="37354" y="24476"/>
                  </a:cubicBezTo>
                  <a:cubicBezTo>
                    <a:pt x="37354" y="24476"/>
                    <a:pt x="37214" y="24476"/>
                    <a:pt x="36922" y="24628"/>
                  </a:cubicBezTo>
                  <a:cubicBezTo>
                    <a:pt x="36338" y="24919"/>
                    <a:pt x="35463" y="25643"/>
                    <a:pt x="34879" y="25935"/>
                  </a:cubicBezTo>
                  <a:cubicBezTo>
                    <a:pt x="33852" y="26670"/>
                    <a:pt x="32253" y="28269"/>
                    <a:pt x="30642" y="30172"/>
                  </a:cubicBezTo>
                  <a:cubicBezTo>
                    <a:pt x="29475" y="31479"/>
                    <a:pt x="29475" y="31339"/>
                    <a:pt x="29183" y="31479"/>
                  </a:cubicBezTo>
                  <a:lnTo>
                    <a:pt x="29043" y="31479"/>
                  </a:lnTo>
                  <a:lnTo>
                    <a:pt x="29183" y="31339"/>
                  </a:lnTo>
                  <a:cubicBezTo>
                    <a:pt x="29335" y="31188"/>
                    <a:pt x="30058" y="30464"/>
                    <a:pt x="30794" y="29589"/>
                  </a:cubicBezTo>
                  <a:cubicBezTo>
                    <a:pt x="32253" y="28129"/>
                    <a:pt x="32393" y="27838"/>
                    <a:pt x="32253" y="27838"/>
                  </a:cubicBezTo>
                  <a:cubicBezTo>
                    <a:pt x="32101" y="27978"/>
                    <a:pt x="30210" y="30020"/>
                    <a:pt x="29043" y="31339"/>
                  </a:cubicBezTo>
                  <a:cubicBezTo>
                    <a:pt x="28751" y="31631"/>
                    <a:pt x="28599" y="31631"/>
                    <a:pt x="28459" y="31771"/>
                  </a:cubicBezTo>
                  <a:lnTo>
                    <a:pt x="28167" y="31771"/>
                  </a:lnTo>
                  <a:lnTo>
                    <a:pt x="28459" y="31479"/>
                  </a:lnTo>
                  <a:cubicBezTo>
                    <a:pt x="28599" y="31339"/>
                    <a:pt x="29475" y="30312"/>
                    <a:pt x="30210" y="29437"/>
                  </a:cubicBezTo>
                  <a:cubicBezTo>
                    <a:pt x="31734" y="27658"/>
                    <a:pt x="31932" y="27543"/>
                    <a:pt x="31857" y="27543"/>
                  </a:cubicBezTo>
                  <a:cubicBezTo>
                    <a:pt x="31846" y="27543"/>
                    <a:pt x="31829" y="27546"/>
                    <a:pt x="31809" y="27546"/>
                  </a:cubicBezTo>
                  <a:cubicBezTo>
                    <a:pt x="31809" y="27546"/>
                    <a:pt x="29183" y="30312"/>
                    <a:pt x="28307" y="31479"/>
                  </a:cubicBezTo>
                  <a:cubicBezTo>
                    <a:pt x="28016" y="31771"/>
                    <a:pt x="27876" y="31923"/>
                    <a:pt x="27724" y="31923"/>
                  </a:cubicBezTo>
                  <a:cubicBezTo>
                    <a:pt x="27584" y="32063"/>
                    <a:pt x="27432" y="32063"/>
                    <a:pt x="27432" y="32063"/>
                  </a:cubicBezTo>
                  <a:cubicBezTo>
                    <a:pt x="27432" y="32063"/>
                    <a:pt x="28016" y="31479"/>
                    <a:pt x="28599" y="30756"/>
                  </a:cubicBezTo>
                  <a:cubicBezTo>
                    <a:pt x="29767" y="29589"/>
                    <a:pt x="29918" y="29437"/>
                    <a:pt x="29767" y="29437"/>
                  </a:cubicBezTo>
                  <a:cubicBezTo>
                    <a:pt x="29767" y="29437"/>
                    <a:pt x="29043" y="30020"/>
                    <a:pt x="28459" y="30896"/>
                  </a:cubicBezTo>
                  <a:cubicBezTo>
                    <a:pt x="27724" y="31631"/>
                    <a:pt x="27140" y="32215"/>
                    <a:pt x="27000" y="32215"/>
                  </a:cubicBezTo>
                  <a:lnTo>
                    <a:pt x="27584" y="31631"/>
                  </a:lnTo>
                  <a:cubicBezTo>
                    <a:pt x="27876" y="31188"/>
                    <a:pt x="28599" y="30312"/>
                    <a:pt x="29183" y="29437"/>
                  </a:cubicBezTo>
                  <a:cubicBezTo>
                    <a:pt x="30058" y="28269"/>
                    <a:pt x="30350" y="28129"/>
                    <a:pt x="30210" y="27978"/>
                  </a:cubicBezTo>
                  <a:cubicBezTo>
                    <a:pt x="30210" y="27838"/>
                    <a:pt x="30210" y="27838"/>
                    <a:pt x="30058" y="27838"/>
                  </a:cubicBezTo>
                  <a:cubicBezTo>
                    <a:pt x="30058" y="27838"/>
                    <a:pt x="29918" y="27978"/>
                    <a:pt x="29183" y="28853"/>
                  </a:cubicBezTo>
                  <a:cubicBezTo>
                    <a:pt x="28599" y="29589"/>
                    <a:pt x="28459" y="29880"/>
                    <a:pt x="28307" y="29880"/>
                  </a:cubicBezTo>
                  <a:cubicBezTo>
                    <a:pt x="28167" y="29880"/>
                    <a:pt x="27140" y="31048"/>
                    <a:pt x="26265" y="32215"/>
                  </a:cubicBezTo>
                  <a:cubicBezTo>
                    <a:pt x="25973" y="32647"/>
                    <a:pt x="25973" y="32647"/>
                    <a:pt x="25541" y="32799"/>
                  </a:cubicBezTo>
                  <a:cubicBezTo>
                    <a:pt x="25395" y="32869"/>
                    <a:pt x="25322" y="32904"/>
                    <a:pt x="25286" y="32904"/>
                  </a:cubicBezTo>
                  <a:cubicBezTo>
                    <a:pt x="25249" y="32904"/>
                    <a:pt x="25249" y="32869"/>
                    <a:pt x="25249" y="32799"/>
                  </a:cubicBezTo>
                  <a:cubicBezTo>
                    <a:pt x="25249" y="32799"/>
                    <a:pt x="25681" y="32063"/>
                    <a:pt x="26265" y="31339"/>
                  </a:cubicBezTo>
                  <a:cubicBezTo>
                    <a:pt x="27000" y="30464"/>
                    <a:pt x="27432" y="30020"/>
                    <a:pt x="27292" y="30020"/>
                  </a:cubicBezTo>
                  <a:cubicBezTo>
                    <a:pt x="27292" y="30017"/>
                    <a:pt x="27291" y="30016"/>
                    <a:pt x="27288" y="30016"/>
                  </a:cubicBezTo>
                  <a:cubicBezTo>
                    <a:pt x="27184" y="30016"/>
                    <a:pt x="24957" y="32802"/>
                    <a:pt x="24957" y="32939"/>
                  </a:cubicBezTo>
                  <a:cubicBezTo>
                    <a:pt x="24957" y="32939"/>
                    <a:pt x="24806" y="33090"/>
                    <a:pt x="24666" y="33090"/>
                  </a:cubicBezTo>
                  <a:cubicBezTo>
                    <a:pt x="24514" y="33230"/>
                    <a:pt x="24374" y="33230"/>
                    <a:pt x="24374" y="33230"/>
                  </a:cubicBezTo>
                  <a:cubicBezTo>
                    <a:pt x="24374" y="33230"/>
                    <a:pt x="24806" y="32507"/>
                    <a:pt x="25389" y="31771"/>
                  </a:cubicBezTo>
                  <a:cubicBezTo>
                    <a:pt x="25973" y="31048"/>
                    <a:pt x="26416" y="30312"/>
                    <a:pt x="26416" y="30312"/>
                  </a:cubicBezTo>
                  <a:cubicBezTo>
                    <a:pt x="26416" y="30299"/>
                    <a:pt x="26412" y="30292"/>
                    <a:pt x="26404" y="30292"/>
                  </a:cubicBezTo>
                  <a:cubicBezTo>
                    <a:pt x="26325" y="30292"/>
                    <a:pt x="25875" y="30882"/>
                    <a:pt x="24957" y="32063"/>
                  </a:cubicBezTo>
                  <a:cubicBezTo>
                    <a:pt x="24222" y="33230"/>
                    <a:pt x="23930" y="33522"/>
                    <a:pt x="23790" y="33522"/>
                  </a:cubicBezTo>
                  <a:cubicBezTo>
                    <a:pt x="23749" y="33563"/>
                    <a:pt x="23719" y="33582"/>
                    <a:pt x="23703" y="33582"/>
                  </a:cubicBezTo>
                  <a:cubicBezTo>
                    <a:pt x="23660" y="33582"/>
                    <a:pt x="23717" y="33444"/>
                    <a:pt x="23930" y="33230"/>
                  </a:cubicBezTo>
                  <a:cubicBezTo>
                    <a:pt x="24082" y="32939"/>
                    <a:pt x="24666" y="32215"/>
                    <a:pt x="25097" y="31479"/>
                  </a:cubicBezTo>
                  <a:cubicBezTo>
                    <a:pt x="26017" y="30434"/>
                    <a:pt x="26348" y="29857"/>
                    <a:pt x="26297" y="29857"/>
                  </a:cubicBezTo>
                  <a:cubicBezTo>
                    <a:pt x="26292" y="29857"/>
                    <a:pt x="26280" y="29864"/>
                    <a:pt x="26265" y="29880"/>
                  </a:cubicBezTo>
                  <a:cubicBezTo>
                    <a:pt x="26125" y="29880"/>
                    <a:pt x="25541" y="30756"/>
                    <a:pt x="24666" y="31771"/>
                  </a:cubicBezTo>
                  <a:cubicBezTo>
                    <a:pt x="23346" y="33674"/>
                    <a:pt x="23346" y="33814"/>
                    <a:pt x="23055" y="33966"/>
                  </a:cubicBezTo>
                  <a:cubicBezTo>
                    <a:pt x="22763" y="33966"/>
                    <a:pt x="22915" y="33966"/>
                    <a:pt x="23790" y="32799"/>
                  </a:cubicBezTo>
                  <a:cubicBezTo>
                    <a:pt x="24222" y="32063"/>
                    <a:pt x="25097" y="30896"/>
                    <a:pt x="25541" y="30172"/>
                  </a:cubicBezTo>
                  <a:cubicBezTo>
                    <a:pt x="26125" y="29297"/>
                    <a:pt x="26556" y="28561"/>
                    <a:pt x="27292" y="27838"/>
                  </a:cubicBezTo>
                  <a:cubicBezTo>
                    <a:pt x="28114" y="26656"/>
                    <a:pt x="28370" y="26332"/>
                    <a:pt x="28512" y="26332"/>
                  </a:cubicBezTo>
                  <a:cubicBezTo>
                    <a:pt x="28546" y="26332"/>
                    <a:pt x="28573" y="26350"/>
                    <a:pt x="28599" y="26378"/>
                  </a:cubicBezTo>
                  <a:cubicBezTo>
                    <a:pt x="28654" y="26429"/>
                    <a:pt x="28689" y="26462"/>
                    <a:pt x="28754" y="26462"/>
                  </a:cubicBezTo>
                  <a:cubicBezTo>
                    <a:pt x="28866" y="26462"/>
                    <a:pt x="29069" y="26362"/>
                    <a:pt x="29626" y="26087"/>
                  </a:cubicBezTo>
                  <a:cubicBezTo>
                    <a:pt x="30350" y="25795"/>
                    <a:pt x="32685" y="24919"/>
                    <a:pt x="32836" y="24919"/>
                  </a:cubicBezTo>
                  <a:lnTo>
                    <a:pt x="32545" y="25211"/>
                  </a:lnTo>
                  <a:cubicBezTo>
                    <a:pt x="31669" y="25795"/>
                    <a:pt x="30934" y="26227"/>
                    <a:pt x="30502" y="26810"/>
                  </a:cubicBezTo>
                  <a:cubicBezTo>
                    <a:pt x="30058" y="27394"/>
                    <a:pt x="30058" y="27394"/>
                    <a:pt x="30210" y="27394"/>
                  </a:cubicBezTo>
                  <a:cubicBezTo>
                    <a:pt x="30248" y="27435"/>
                    <a:pt x="30286" y="27454"/>
                    <a:pt x="30328" y="27454"/>
                  </a:cubicBezTo>
                  <a:cubicBezTo>
                    <a:pt x="30442" y="27454"/>
                    <a:pt x="30581" y="27315"/>
                    <a:pt x="30794" y="27102"/>
                  </a:cubicBezTo>
                  <a:cubicBezTo>
                    <a:pt x="31517" y="26087"/>
                    <a:pt x="33712" y="24628"/>
                    <a:pt x="34727" y="24336"/>
                  </a:cubicBezTo>
                  <a:close/>
                  <a:moveTo>
                    <a:pt x="11516" y="32320"/>
                  </a:moveTo>
                  <a:cubicBezTo>
                    <a:pt x="11576" y="32320"/>
                    <a:pt x="12063" y="32604"/>
                    <a:pt x="12549" y="33090"/>
                  </a:cubicBezTo>
                  <a:cubicBezTo>
                    <a:pt x="13576" y="33814"/>
                    <a:pt x="13576" y="33814"/>
                    <a:pt x="13576" y="33966"/>
                  </a:cubicBezTo>
                  <a:lnTo>
                    <a:pt x="13425" y="34106"/>
                  </a:lnTo>
                  <a:lnTo>
                    <a:pt x="12701" y="33522"/>
                  </a:lnTo>
                  <a:cubicBezTo>
                    <a:pt x="12117" y="33090"/>
                    <a:pt x="11825" y="32939"/>
                    <a:pt x="11674" y="32647"/>
                  </a:cubicBezTo>
                  <a:cubicBezTo>
                    <a:pt x="11534" y="32507"/>
                    <a:pt x="11534" y="32355"/>
                    <a:pt x="11534" y="32355"/>
                  </a:cubicBezTo>
                  <a:cubicBezTo>
                    <a:pt x="11508" y="32332"/>
                    <a:pt x="11503" y="32320"/>
                    <a:pt x="11516" y="32320"/>
                  </a:cubicBezTo>
                  <a:close/>
                  <a:moveTo>
                    <a:pt x="13298" y="14247"/>
                  </a:moveTo>
                  <a:cubicBezTo>
                    <a:pt x="13314" y="14247"/>
                    <a:pt x="13349" y="14392"/>
                    <a:pt x="13425" y="14706"/>
                  </a:cubicBezTo>
                  <a:cubicBezTo>
                    <a:pt x="13576" y="14998"/>
                    <a:pt x="13716" y="15581"/>
                    <a:pt x="13716" y="16305"/>
                  </a:cubicBezTo>
                  <a:cubicBezTo>
                    <a:pt x="14008" y="17332"/>
                    <a:pt x="14008" y="17332"/>
                    <a:pt x="13716" y="18056"/>
                  </a:cubicBezTo>
                  <a:lnTo>
                    <a:pt x="13716" y="18931"/>
                  </a:lnTo>
                  <a:cubicBezTo>
                    <a:pt x="13716" y="18931"/>
                    <a:pt x="13868" y="18639"/>
                    <a:pt x="13868" y="18348"/>
                  </a:cubicBezTo>
                  <a:cubicBezTo>
                    <a:pt x="13868" y="18056"/>
                    <a:pt x="14008" y="17916"/>
                    <a:pt x="14008" y="17916"/>
                  </a:cubicBezTo>
                  <a:cubicBezTo>
                    <a:pt x="14008" y="17916"/>
                    <a:pt x="14008" y="18208"/>
                    <a:pt x="14160" y="18791"/>
                  </a:cubicBezTo>
                  <a:cubicBezTo>
                    <a:pt x="14160" y="19223"/>
                    <a:pt x="14300" y="19667"/>
                    <a:pt x="14300" y="19667"/>
                  </a:cubicBezTo>
                  <a:cubicBezTo>
                    <a:pt x="14300" y="19836"/>
                    <a:pt x="14399" y="19907"/>
                    <a:pt x="14511" y="19907"/>
                  </a:cubicBezTo>
                  <a:cubicBezTo>
                    <a:pt x="14592" y="19907"/>
                    <a:pt x="14680" y="19870"/>
                    <a:pt x="14744" y="19807"/>
                  </a:cubicBezTo>
                  <a:cubicBezTo>
                    <a:pt x="14884" y="19667"/>
                    <a:pt x="15035" y="19667"/>
                    <a:pt x="15035" y="19667"/>
                  </a:cubicBezTo>
                  <a:cubicBezTo>
                    <a:pt x="15176" y="19667"/>
                    <a:pt x="15467" y="20834"/>
                    <a:pt x="15619" y="21418"/>
                  </a:cubicBezTo>
                  <a:cubicBezTo>
                    <a:pt x="15759" y="21849"/>
                    <a:pt x="15759" y="22141"/>
                    <a:pt x="15619" y="22141"/>
                  </a:cubicBezTo>
                  <a:lnTo>
                    <a:pt x="15035" y="23309"/>
                  </a:lnTo>
                  <a:cubicBezTo>
                    <a:pt x="14744" y="24044"/>
                    <a:pt x="14300" y="25059"/>
                    <a:pt x="14008" y="25643"/>
                  </a:cubicBezTo>
                  <a:cubicBezTo>
                    <a:pt x="13716" y="26378"/>
                    <a:pt x="13425" y="26810"/>
                    <a:pt x="13425" y="26962"/>
                  </a:cubicBezTo>
                  <a:cubicBezTo>
                    <a:pt x="13425" y="26982"/>
                    <a:pt x="13428" y="26994"/>
                    <a:pt x="13435" y="26994"/>
                  </a:cubicBezTo>
                  <a:cubicBezTo>
                    <a:pt x="13480" y="26994"/>
                    <a:pt x="13681" y="26600"/>
                    <a:pt x="14300" y="25351"/>
                  </a:cubicBezTo>
                  <a:cubicBezTo>
                    <a:pt x="14744" y="24476"/>
                    <a:pt x="15176" y="23460"/>
                    <a:pt x="15327" y="23017"/>
                  </a:cubicBezTo>
                  <a:cubicBezTo>
                    <a:pt x="15619" y="22585"/>
                    <a:pt x="15759" y="22293"/>
                    <a:pt x="15759" y="22293"/>
                  </a:cubicBezTo>
                  <a:cubicBezTo>
                    <a:pt x="15911" y="22293"/>
                    <a:pt x="15911" y="23460"/>
                    <a:pt x="15911" y="24476"/>
                  </a:cubicBezTo>
                  <a:cubicBezTo>
                    <a:pt x="15759" y="25059"/>
                    <a:pt x="15759" y="25643"/>
                    <a:pt x="15759" y="25795"/>
                  </a:cubicBezTo>
                  <a:cubicBezTo>
                    <a:pt x="15882" y="26032"/>
                    <a:pt x="15998" y="26268"/>
                    <a:pt x="16193" y="26268"/>
                  </a:cubicBezTo>
                  <a:cubicBezTo>
                    <a:pt x="16238" y="26268"/>
                    <a:pt x="16288" y="26255"/>
                    <a:pt x="16343" y="26227"/>
                  </a:cubicBezTo>
                  <a:lnTo>
                    <a:pt x="16495" y="26227"/>
                  </a:lnTo>
                  <a:lnTo>
                    <a:pt x="16495" y="26810"/>
                  </a:lnTo>
                  <a:cubicBezTo>
                    <a:pt x="16635" y="27546"/>
                    <a:pt x="16635" y="28129"/>
                    <a:pt x="16343" y="29729"/>
                  </a:cubicBezTo>
                  <a:cubicBezTo>
                    <a:pt x="16203" y="30464"/>
                    <a:pt x="16051" y="31188"/>
                    <a:pt x="16051" y="31339"/>
                  </a:cubicBezTo>
                  <a:cubicBezTo>
                    <a:pt x="16051" y="31479"/>
                    <a:pt x="15911" y="31923"/>
                    <a:pt x="15327" y="32939"/>
                  </a:cubicBezTo>
                  <a:lnTo>
                    <a:pt x="14452" y="34398"/>
                  </a:lnTo>
                  <a:cubicBezTo>
                    <a:pt x="14452" y="34398"/>
                    <a:pt x="14452" y="34258"/>
                    <a:pt x="14300" y="34258"/>
                  </a:cubicBezTo>
                  <a:cubicBezTo>
                    <a:pt x="14300" y="33966"/>
                    <a:pt x="14452" y="33814"/>
                    <a:pt x="15035" y="32647"/>
                  </a:cubicBezTo>
                  <a:cubicBezTo>
                    <a:pt x="15467" y="31771"/>
                    <a:pt x="15759" y="31188"/>
                    <a:pt x="15759" y="31048"/>
                  </a:cubicBezTo>
                  <a:cubicBezTo>
                    <a:pt x="15759" y="31023"/>
                    <a:pt x="15755" y="31010"/>
                    <a:pt x="15747" y="31010"/>
                  </a:cubicBezTo>
                  <a:cubicBezTo>
                    <a:pt x="15702" y="31010"/>
                    <a:pt x="15524" y="31354"/>
                    <a:pt x="15035" y="32215"/>
                  </a:cubicBezTo>
                  <a:cubicBezTo>
                    <a:pt x="14744" y="32939"/>
                    <a:pt x="14452" y="33522"/>
                    <a:pt x="14300" y="33522"/>
                  </a:cubicBezTo>
                  <a:lnTo>
                    <a:pt x="14300" y="33382"/>
                  </a:lnTo>
                  <a:cubicBezTo>
                    <a:pt x="14160" y="32939"/>
                    <a:pt x="14300" y="32939"/>
                    <a:pt x="14744" y="32063"/>
                  </a:cubicBezTo>
                  <a:cubicBezTo>
                    <a:pt x="14965" y="31735"/>
                    <a:pt x="15099" y="31400"/>
                    <a:pt x="15151" y="31197"/>
                  </a:cubicBezTo>
                  <a:lnTo>
                    <a:pt x="15151" y="31197"/>
                  </a:lnTo>
                  <a:cubicBezTo>
                    <a:pt x="14966" y="31313"/>
                    <a:pt x="14300" y="32513"/>
                    <a:pt x="14300" y="32647"/>
                  </a:cubicBezTo>
                  <a:cubicBezTo>
                    <a:pt x="14230" y="32723"/>
                    <a:pt x="14195" y="32761"/>
                    <a:pt x="14178" y="32761"/>
                  </a:cubicBezTo>
                  <a:cubicBezTo>
                    <a:pt x="14160" y="32761"/>
                    <a:pt x="14160" y="32723"/>
                    <a:pt x="14160" y="32647"/>
                  </a:cubicBezTo>
                  <a:cubicBezTo>
                    <a:pt x="14160" y="32507"/>
                    <a:pt x="14300" y="32063"/>
                    <a:pt x="14744" y="31339"/>
                  </a:cubicBezTo>
                  <a:cubicBezTo>
                    <a:pt x="15176" y="30312"/>
                    <a:pt x="15327" y="30172"/>
                    <a:pt x="15176" y="30172"/>
                  </a:cubicBezTo>
                  <a:cubicBezTo>
                    <a:pt x="15176" y="30172"/>
                    <a:pt x="15035" y="30604"/>
                    <a:pt x="14744" y="31188"/>
                  </a:cubicBezTo>
                  <a:cubicBezTo>
                    <a:pt x="14279" y="32005"/>
                    <a:pt x="14088" y="32260"/>
                    <a:pt x="14030" y="32260"/>
                  </a:cubicBezTo>
                  <a:cubicBezTo>
                    <a:pt x="14015" y="32260"/>
                    <a:pt x="14008" y="32244"/>
                    <a:pt x="14008" y="32215"/>
                  </a:cubicBezTo>
                  <a:cubicBezTo>
                    <a:pt x="14008" y="32215"/>
                    <a:pt x="14300" y="31479"/>
                    <a:pt x="14744" y="30896"/>
                  </a:cubicBezTo>
                  <a:cubicBezTo>
                    <a:pt x="15035" y="30172"/>
                    <a:pt x="15327" y="29589"/>
                    <a:pt x="15327" y="29589"/>
                  </a:cubicBezTo>
                  <a:cubicBezTo>
                    <a:pt x="15327" y="29556"/>
                    <a:pt x="15320" y="29537"/>
                    <a:pt x="15304" y="29537"/>
                  </a:cubicBezTo>
                  <a:cubicBezTo>
                    <a:pt x="15248" y="29537"/>
                    <a:pt x="15082" y="29779"/>
                    <a:pt x="14744" y="30464"/>
                  </a:cubicBezTo>
                  <a:cubicBezTo>
                    <a:pt x="14456" y="30889"/>
                    <a:pt x="14305" y="31462"/>
                    <a:pt x="14166" y="31479"/>
                  </a:cubicBezTo>
                  <a:lnTo>
                    <a:pt x="14166" y="31479"/>
                  </a:lnTo>
                  <a:cubicBezTo>
                    <a:pt x="14178" y="31385"/>
                    <a:pt x="14210" y="31131"/>
                    <a:pt x="14300" y="30756"/>
                  </a:cubicBezTo>
                  <a:cubicBezTo>
                    <a:pt x="14452" y="30312"/>
                    <a:pt x="14592" y="29589"/>
                    <a:pt x="14592" y="29437"/>
                  </a:cubicBezTo>
                  <a:cubicBezTo>
                    <a:pt x="14592" y="29005"/>
                    <a:pt x="14744" y="28853"/>
                    <a:pt x="15176" y="27978"/>
                  </a:cubicBezTo>
                  <a:cubicBezTo>
                    <a:pt x="15911" y="26810"/>
                    <a:pt x="15911" y="26670"/>
                    <a:pt x="15759" y="26670"/>
                  </a:cubicBezTo>
                  <a:cubicBezTo>
                    <a:pt x="15759" y="26670"/>
                    <a:pt x="15467" y="27102"/>
                    <a:pt x="15327" y="27546"/>
                  </a:cubicBezTo>
                  <a:lnTo>
                    <a:pt x="14747" y="28417"/>
                  </a:lnTo>
                  <a:lnTo>
                    <a:pt x="14747" y="28417"/>
                  </a:lnTo>
                  <a:cubicBezTo>
                    <a:pt x="14777" y="28243"/>
                    <a:pt x="15044" y="25752"/>
                    <a:pt x="15176" y="25059"/>
                  </a:cubicBezTo>
                  <a:cubicBezTo>
                    <a:pt x="15327" y="24768"/>
                    <a:pt x="15467" y="24184"/>
                    <a:pt x="15619" y="23892"/>
                  </a:cubicBezTo>
                  <a:cubicBezTo>
                    <a:pt x="15911" y="23168"/>
                    <a:pt x="15911" y="23168"/>
                    <a:pt x="15759" y="23168"/>
                  </a:cubicBezTo>
                  <a:cubicBezTo>
                    <a:pt x="15467" y="23168"/>
                    <a:pt x="15035" y="24476"/>
                    <a:pt x="14884" y="25643"/>
                  </a:cubicBezTo>
                  <a:cubicBezTo>
                    <a:pt x="14744" y="26087"/>
                    <a:pt x="14592" y="27102"/>
                    <a:pt x="14452" y="28129"/>
                  </a:cubicBezTo>
                  <a:cubicBezTo>
                    <a:pt x="14300" y="29005"/>
                    <a:pt x="14160" y="29880"/>
                    <a:pt x="14160" y="30172"/>
                  </a:cubicBezTo>
                  <a:cubicBezTo>
                    <a:pt x="14040" y="30975"/>
                    <a:pt x="13927" y="31238"/>
                    <a:pt x="13885" y="31238"/>
                  </a:cubicBezTo>
                  <a:cubicBezTo>
                    <a:pt x="13874" y="31238"/>
                    <a:pt x="13868" y="31219"/>
                    <a:pt x="13868" y="31188"/>
                  </a:cubicBezTo>
                  <a:cubicBezTo>
                    <a:pt x="13576" y="30172"/>
                    <a:pt x="13285" y="28853"/>
                    <a:pt x="13285" y="28853"/>
                  </a:cubicBezTo>
                  <a:cubicBezTo>
                    <a:pt x="13425" y="28713"/>
                    <a:pt x="13868" y="27254"/>
                    <a:pt x="13868" y="27254"/>
                  </a:cubicBezTo>
                  <a:cubicBezTo>
                    <a:pt x="13716" y="27254"/>
                    <a:pt x="13425" y="28129"/>
                    <a:pt x="13285" y="28713"/>
                  </a:cubicBezTo>
                  <a:cubicBezTo>
                    <a:pt x="13285" y="28713"/>
                    <a:pt x="13133" y="28421"/>
                    <a:pt x="13133" y="27978"/>
                  </a:cubicBezTo>
                  <a:cubicBezTo>
                    <a:pt x="12841" y="27102"/>
                    <a:pt x="12841" y="27102"/>
                    <a:pt x="12993" y="26810"/>
                  </a:cubicBezTo>
                  <a:cubicBezTo>
                    <a:pt x="13425" y="26087"/>
                    <a:pt x="15176" y="21849"/>
                    <a:pt x="15035" y="21849"/>
                  </a:cubicBezTo>
                  <a:cubicBezTo>
                    <a:pt x="15035" y="21823"/>
                    <a:pt x="15030" y="21806"/>
                    <a:pt x="15018" y="21806"/>
                  </a:cubicBezTo>
                  <a:cubicBezTo>
                    <a:pt x="14967" y="21806"/>
                    <a:pt x="14801" y="22102"/>
                    <a:pt x="14452" y="23168"/>
                  </a:cubicBezTo>
                  <a:cubicBezTo>
                    <a:pt x="14008" y="24336"/>
                    <a:pt x="12841" y="26810"/>
                    <a:pt x="12841" y="26810"/>
                  </a:cubicBezTo>
                  <a:lnTo>
                    <a:pt x="12701" y="26670"/>
                  </a:lnTo>
                  <a:cubicBezTo>
                    <a:pt x="12701" y="26519"/>
                    <a:pt x="12841" y="26227"/>
                    <a:pt x="13285" y="25351"/>
                  </a:cubicBezTo>
                  <a:cubicBezTo>
                    <a:pt x="13716" y="24184"/>
                    <a:pt x="14744" y="21418"/>
                    <a:pt x="14744" y="21126"/>
                  </a:cubicBezTo>
                  <a:cubicBezTo>
                    <a:pt x="14744" y="21126"/>
                    <a:pt x="14744" y="20974"/>
                    <a:pt x="14592" y="20974"/>
                  </a:cubicBezTo>
                  <a:lnTo>
                    <a:pt x="14300" y="22141"/>
                  </a:lnTo>
                  <a:cubicBezTo>
                    <a:pt x="14008" y="23168"/>
                    <a:pt x="12993" y="25503"/>
                    <a:pt x="12701" y="26087"/>
                  </a:cubicBezTo>
                  <a:lnTo>
                    <a:pt x="12701" y="26227"/>
                  </a:lnTo>
                  <a:lnTo>
                    <a:pt x="12549" y="26087"/>
                  </a:lnTo>
                  <a:cubicBezTo>
                    <a:pt x="12549" y="25935"/>
                    <a:pt x="12549" y="25643"/>
                    <a:pt x="12841" y="24919"/>
                  </a:cubicBezTo>
                  <a:cubicBezTo>
                    <a:pt x="13133" y="24336"/>
                    <a:pt x="13285" y="23309"/>
                    <a:pt x="13425" y="22725"/>
                  </a:cubicBezTo>
                  <a:cubicBezTo>
                    <a:pt x="13576" y="22141"/>
                    <a:pt x="13868" y="21266"/>
                    <a:pt x="14008" y="20834"/>
                  </a:cubicBezTo>
                  <a:cubicBezTo>
                    <a:pt x="14254" y="20097"/>
                    <a:pt x="14293" y="19773"/>
                    <a:pt x="14215" y="19773"/>
                  </a:cubicBezTo>
                  <a:cubicBezTo>
                    <a:pt x="14201" y="19773"/>
                    <a:pt x="14182" y="19785"/>
                    <a:pt x="14160" y="19807"/>
                  </a:cubicBezTo>
                  <a:cubicBezTo>
                    <a:pt x="14160" y="19958"/>
                    <a:pt x="13576" y="21709"/>
                    <a:pt x="13285" y="22877"/>
                  </a:cubicBezTo>
                  <a:cubicBezTo>
                    <a:pt x="13133" y="23752"/>
                    <a:pt x="12993" y="24184"/>
                    <a:pt x="12993" y="24184"/>
                  </a:cubicBezTo>
                  <a:lnTo>
                    <a:pt x="12993" y="23752"/>
                  </a:lnTo>
                  <a:cubicBezTo>
                    <a:pt x="12993" y="22877"/>
                    <a:pt x="13133" y="21709"/>
                    <a:pt x="12993" y="19667"/>
                  </a:cubicBezTo>
                  <a:cubicBezTo>
                    <a:pt x="12993" y="17040"/>
                    <a:pt x="12993" y="16013"/>
                    <a:pt x="13285" y="15429"/>
                  </a:cubicBezTo>
                  <a:cubicBezTo>
                    <a:pt x="13425" y="15138"/>
                    <a:pt x="13425" y="14846"/>
                    <a:pt x="13425" y="14846"/>
                  </a:cubicBezTo>
                  <a:cubicBezTo>
                    <a:pt x="13425" y="14805"/>
                    <a:pt x="13413" y="14788"/>
                    <a:pt x="13396" y="14788"/>
                  </a:cubicBezTo>
                  <a:cubicBezTo>
                    <a:pt x="13355" y="14788"/>
                    <a:pt x="13285" y="14890"/>
                    <a:pt x="13285" y="14998"/>
                  </a:cubicBezTo>
                  <a:cubicBezTo>
                    <a:pt x="13235" y="15044"/>
                    <a:pt x="13201" y="15074"/>
                    <a:pt x="13184" y="15074"/>
                  </a:cubicBezTo>
                  <a:cubicBezTo>
                    <a:pt x="13149" y="15074"/>
                    <a:pt x="13183" y="14946"/>
                    <a:pt x="13285" y="14554"/>
                  </a:cubicBezTo>
                  <a:cubicBezTo>
                    <a:pt x="13285" y="14354"/>
                    <a:pt x="13285" y="14247"/>
                    <a:pt x="13298" y="14247"/>
                  </a:cubicBezTo>
                  <a:close/>
                  <a:moveTo>
                    <a:pt x="18672" y="34190"/>
                  </a:moveTo>
                  <a:cubicBezTo>
                    <a:pt x="18677" y="34190"/>
                    <a:pt x="18677" y="34207"/>
                    <a:pt x="18677" y="34258"/>
                  </a:cubicBezTo>
                  <a:lnTo>
                    <a:pt x="18537" y="34398"/>
                  </a:lnTo>
                  <a:cubicBezTo>
                    <a:pt x="18492" y="34443"/>
                    <a:pt x="18474" y="34461"/>
                    <a:pt x="18471" y="34461"/>
                  </a:cubicBezTo>
                  <a:cubicBezTo>
                    <a:pt x="18462" y="34461"/>
                    <a:pt x="18537" y="34356"/>
                    <a:pt x="18537" y="34258"/>
                  </a:cubicBezTo>
                  <a:cubicBezTo>
                    <a:pt x="18631" y="34258"/>
                    <a:pt x="18662" y="34190"/>
                    <a:pt x="18672" y="34190"/>
                  </a:cubicBezTo>
                  <a:close/>
                  <a:moveTo>
                    <a:pt x="12185" y="33445"/>
                  </a:moveTo>
                  <a:cubicBezTo>
                    <a:pt x="12196" y="33445"/>
                    <a:pt x="12355" y="33574"/>
                    <a:pt x="12841" y="33966"/>
                  </a:cubicBezTo>
                  <a:cubicBezTo>
                    <a:pt x="13576" y="34398"/>
                    <a:pt x="13716" y="34549"/>
                    <a:pt x="13716" y="34690"/>
                  </a:cubicBezTo>
                  <a:lnTo>
                    <a:pt x="13716" y="34841"/>
                  </a:lnTo>
                  <a:cubicBezTo>
                    <a:pt x="13716" y="34841"/>
                    <a:pt x="13425" y="34690"/>
                    <a:pt x="12993" y="34398"/>
                  </a:cubicBezTo>
                  <a:cubicBezTo>
                    <a:pt x="12549" y="33966"/>
                    <a:pt x="12257" y="33674"/>
                    <a:pt x="12257" y="33522"/>
                  </a:cubicBezTo>
                  <a:cubicBezTo>
                    <a:pt x="12211" y="33476"/>
                    <a:pt x="12180" y="33445"/>
                    <a:pt x="12185" y="33445"/>
                  </a:cubicBezTo>
                  <a:close/>
                  <a:moveTo>
                    <a:pt x="31961" y="34841"/>
                  </a:moveTo>
                  <a:cubicBezTo>
                    <a:pt x="31885" y="34841"/>
                    <a:pt x="31847" y="34841"/>
                    <a:pt x="31995" y="34896"/>
                  </a:cubicBezTo>
                  <a:lnTo>
                    <a:pt x="31995" y="34896"/>
                  </a:lnTo>
                  <a:cubicBezTo>
                    <a:pt x="31973" y="34876"/>
                    <a:pt x="31961" y="34857"/>
                    <a:pt x="31961" y="34841"/>
                  </a:cubicBezTo>
                  <a:close/>
                  <a:moveTo>
                    <a:pt x="34004" y="30896"/>
                  </a:moveTo>
                  <a:cubicBezTo>
                    <a:pt x="34879" y="31048"/>
                    <a:pt x="36630" y="31479"/>
                    <a:pt x="37354" y="31771"/>
                  </a:cubicBezTo>
                  <a:cubicBezTo>
                    <a:pt x="38089" y="32063"/>
                    <a:pt x="42315" y="33090"/>
                    <a:pt x="43050" y="33230"/>
                  </a:cubicBezTo>
                  <a:lnTo>
                    <a:pt x="43482" y="33230"/>
                  </a:lnTo>
                  <a:cubicBezTo>
                    <a:pt x="43482" y="33230"/>
                    <a:pt x="43190" y="33522"/>
                    <a:pt x="42758" y="33674"/>
                  </a:cubicBezTo>
                  <a:cubicBezTo>
                    <a:pt x="42466" y="33966"/>
                    <a:pt x="41731" y="34258"/>
                    <a:pt x="41299" y="34398"/>
                  </a:cubicBezTo>
                  <a:cubicBezTo>
                    <a:pt x="40856" y="34549"/>
                    <a:pt x="40424" y="34841"/>
                    <a:pt x="40424" y="34841"/>
                  </a:cubicBezTo>
                  <a:cubicBezTo>
                    <a:pt x="40424" y="34879"/>
                    <a:pt x="40403" y="34896"/>
                    <a:pt x="40353" y="34896"/>
                  </a:cubicBezTo>
                  <a:cubicBezTo>
                    <a:pt x="40216" y="34896"/>
                    <a:pt x="39858" y="34764"/>
                    <a:pt x="39105" y="34549"/>
                  </a:cubicBezTo>
                  <a:cubicBezTo>
                    <a:pt x="38381" y="34398"/>
                    <a:pt x="37062" y="34106"/>
                    <a:pt x="36338" y="33814"/>
                  </a:cubicBezTo>
                  <a:cubicBezTo>
                    <a:pt x="33268" y="32939"/>
                    <a:pt x="30934" y="32355"/>
                    <a:pt x="29626" y="32355"/>
                  </a:cubicBezTo>
                  <a:cubicBezTo>
                    <a:pt x="29183" y="32355"/>
                    <a:pt x="29043" y="32215"/>
                    <a:pt x="29043" y="32215"/>
                  </a:cubicBezTo>
                  <a:cubicBezTo>
                    <a:pt x="29335" y="32215"/>
                    <a:pt x="30502" y="31771"/>
                    <a:pt x="31961" y="31339"/>
                  </a:cubicBezTo>
                  <a:cubicBezTo>
                    <a:pt x="33560" y="30896"/>
                    <a:pt x="33560" y="30896"/>
                    <a:pt x="34004" y="30896"/>
                  </a:cubicBezTo>
                  <a:close/>
                  <a:moveTo>
                    <a:pt x="11825" y="33674"/>
                  </a:moveTo>
                  <a:cubicBezTo>
                    <a:pt x="11966" y="33814"/>
                    <a:pt x="12117" y="34106"/>
                    <a:pt x="12409" y="34398"/>
                  </a:cubicBezTo>
                  <a:cubicBezTo>
                    <a:pt x="12549" y="34690"/>
                    <a:pt x="12701" y="34981"/>
                    <a:pt x="12549" y="34981"/>
                  </a:cubicBezTo>
                  <a:cubicBezTo>
                    <a:pt x="12549" y="34981"/>
                    <a:pt x="11825" y="33674"/>
                    <a:pt x="11674" y="33674"/>
                  </a:cubicBezTo>
                  <a:close/>
                  <a:moveTo>
                    <a:pt x="16343" y="31631"/>
                  </a:moveTo>
                  <a:cubicBezTo>
                    <a:pt x="16343" y="31771"/>
                    <a:pt x="16343" y="31923"/>
                    <a:pt x="15619" y="33382"/>
                  </a:cubicBezTo>
                  <a:cubicBezTo>
                    <a:pt x="14849" y="34788"/>
                    <a:pt x="14531" y="35301"/>
                    <a:pt x="14465" y="35301"/>
                  </a:cubicBezTo>
                  <a:cubicBezTo>
                    <a:pt x="14456" y="35301"/>
                    <a:pt x="14452" y="35291"/>
                    <a:pt x="14452" y="35273"/>
                  </a:cubicBezTo>
                  <a:lnTo>
                    <a:pt x="14452" y="34841"/>
                  </a:lnTo>
                  <a:lnTo>
                    <a:pt x="14452" y="34690"/>
                  </a:lnTo>
                  <a:lnTo>
                    <a:pt x="14592" y="34841"/>
                  </a:lnTo>
                  <a:cubicBezTo>
                    <a:pt x="14744" y="34690"/>
                    <a:pt x="14744" y="34690"/>
                    <a:pt x="14592" y="34690"/>
                  </a:cubicBezTo>
                  <a:lnTo>
                    <a:pt x="14592" y="34549"/>
                  </a:lnTo>
                  <a:cubicBezTo>
                    <a:pt x="14592" y="34398"/>
                    <a:pt x="16051" y="31771"/>
                    <a:pt x="16203" y="31631"/>
                  </a:cubicBezTo>
                  <a:close/>
                  <a:moveTo>
                    <a:pt x="27724" y="26519"/>
                  </a:moveTo>
                  <a:cubicBezTo>
                    <a:pt x="27724" y="26519"/>
                    <a:pt x="27432" y="26962"/>
                    <a:pt x="27000" y="27546"/>
                  </a:cubicBezTo>
                  <a:cubicBezTo>
                    <a:pt x="26265" y="28269"/>
                    <a:pt x="25833" y="28853"/>
                    <a:pt x="25097" y="30172"/>
                  </a:cubicBezTo>
                  <a:cubicBezTo>
                    <a:pt x="24514" y="31048"/>
                    <a:pt x="23638" y="32355"/>
                    <a:pt x="23206" y="33090"/>
                  </a:cubicBezTo>
                  <a:lnTo>
                    <a:pt x="22331" y="34258"/>
                  </a:lnTo>
                  <a:lnTo>
                    <a:pt x="21887" y="34398"/>
                  </a:lnTo>
                  <a:lnTo>
                    <a:pt x="21596" y="34549"/>
                  </a:lnTo>
                  <a:lnTo>
                    <a:pt x="21887" y="34106"/>
                  </a:lnTo>
                  <a:cubicBezTo>
                    <a:pt x="22039" y="33966"/>
                    <a:pt x="22331" y="33382"/>
                    <a:pt x="22763" y="32799"/>
                  </a:cubicBezTo>
                  <a:lnTo>
                    <a:pt x="23346" y="31923"/>
                  </a:lnTo>
                  <a:cubicBezTo>
                    <a:pt x="23339" y="31915"/>
                    <a:pt x="23330" y="31911"/>
                    <a:pt x="23318" y="31911"/>
                  </a:cubicBezTo>
                  <a:cubicBezTo>
                    <a:pt x="23114" y="31911"/>
                    <a:pt x="22292" y="33152"/>
                    <a:pt x="21596" y="34258"/>
                  </a:cubicBezTo>
                  <a:cubicBezTo>
                    <a:pt x="21304" y="34690"/>
                    <a:pt x="21304" y="34690"/>
                    <a:pt x="21012" y="34841"/>
                  </a:cubicBezTo>
                  <a:cubicBezTo>
                    <a:pt x="21304" y="34549"/>
                    <a:pt x="21304" y="34549"/>
                    <a:pt x="21304" y="34398"/>
                  </a:cubicBezTo>
                  <a:lnTo>
                    <a:pt x="21164" y="34398"/>
                  </a:lnTo>
                  <a:cubicBezTo>
                    <a:pt x="21012" y="34398"/>
                    <a:pt x="21747" y="33230"/>
                    <a:pt x="22179" y="32647"/>
                  </a:cubicBezTo>
                  <a:cubicBezTo>
                    <a:pt x="22331" y="32507"/>
                    <a:pt x="22471" y="32215"/>
                    <a:pt x="22471" y="32215"/>
                  </a:cubicBezTo>
                  <a:lnTo>
                    <a:pt x="22471" y="32215"/>
                  </a:lnTo>
                  <a:cubicBezTo>
                    <a:pt x="22471" y="32215"/>
                    <a:pt x="21887" y="32799"/>
                    <a:pt x="21304" y="33674"/>
                  </a:cubicBezTo>
                  <a:lnTo>
                    <a:pt x="20136" y="35273"/>
                  </a:lnTo>
                  <a:lnTo>
                    <a:pt x="19705" y="35425"/>
                  </a:lnTo>
                  <a:lnTo>
                    <a:pt x="19261" y="35717"/>
                  </a:lnTo>
                  <a:lnTo>
                    <a:pt x="19413" y="35425"/>
                  </a:lnTo>
                  <a:cubicBezTo>
                    <a:pt x="19553" y="35273"/>
                    <a:pt x="19553" y="35273"/>
                    <a:pt x="19705" y="35273"/>
                  </a:cubicBezTo>
                  <a:cubicBezTo>
                    <a:pt x="19705" y="35273"/>
                    <a:pt x="19845" y="35273"/>
                    <a:pt x="20288" y="34841"/>
                  </a:cubicBezTo>
                  <a:cubicBezTo>
                    <a:pt x="20872" y="34258"/>
                    <a:pt x="20872" y="34106"/>
                    <a:pt x="20720" y="34106"/>
                  </a:cubicBezTo>
                  <a:cubicBezTo>
                    <a:pt x="20720" y="34069"/>
                    <a:pt x="20699" y="34051"/>
                    <a:pt x="20666" y="34051"/>
                  </a:cubicBezTo>
                  <a:cubicBezTo>
                    <a:pt x="20575" y="34051"/>
                    <a:pt x="20391" y="34184"/>
                    <a:pt x="20288" y="34398"/>
                  </a:cubicBezTo>
                  <a:cubicBezTo>
                    <a:pt x="20288" y="34258"/>
                    <a:pt x="20428" y="33966"/>
                    <a:pt x="20580" y="33814"/>
                  </a:cubicBezTo>
                  <a:cubicBezTo>
                    <a:pt x="20720" y="33522"/>
                    <a:pt x="20872" y="33522"/>
                    <a:pt x="20720" y="33382"/>
                  </a:cubicBezTo>
                  <a:cubicBezTo>
                    <a:pt x="20720" y="33382"/>
                    <a:pt x="21012" y="32799"/>
                    <a:pt x="21455" y="32063"/>
                  </a:cubicBezTo>
                  <a:cubicBezTo>
                    <a:pt x="21887" y="31339"/>
                    <a:pt x="22623" y="30312"/>
                    <a:pt x="22915" y="29880"/>
                  </a:cubicBezTo>
                  <a:lnTo>
                    <a:pt x="23638" y="28853"/>
                  </a:lnTo>
                  <a:lnTo>
                    <a:pt x="24374" y="28421"/>
                  </a:lnTo>
                  <a:cubicBezTo>
                    <a:pt x="24666" y="28129"/>
                    <a:pt x="25681" y="27546"/>
                    <a:pt x="26416" y="27102"/>
                  </a:cubicBezTo>
                  <a:cubicBezTo>
                    <a:pt x="27140" y="26810"/>
                    <a:pt x="27724" y="26519"/>
                    <a:pt x="27724" y="26519"/>
                  </a:cubicBezTo>
                  <a:close/>
                  <a:moveTo>
                    <a:pt x="21455" y="30020"/>
                  </a:moveTo>
                  <a:lnTo>
                    <a:pt x="21164" y="30312"/>
                  </a:lnTo>
                  <a:cubicBezTo>
                    <a:pt x="21164" y="30464"/>
                    <a:pt x="20428" y="31479"/>
                    <a:pt x="19705" y="32507"/>
                  </a:cubicBezTo>
                  <a:cubicBezTo>
                    <a:pt x="18964" y="33450"/>
                    <a:pt x="18532" y="33943"/>
                    <a:pt x="18402" y="34145"/>
                  </a:cubicBezTo>
                  <a:lnTo>
                    <a:pt x="18402" y="34145"/>
                  </a:lnTo>
                  <a:cubicBezTo>
                    <a:pt x="18452" y="33944"/>
                    <a:pt x="18618" y="33591"/>
                    <a:pt x="18969" y="33230"/>
                  </a:cubicBezTo>
                  <a:cubicBezTo>
                    <a:pt x="19413" y="32647"/>
                    <a:pt x="19705" y="32355"/>
                    <a:pt x="19553" y="32215"/>
                  </a:cubicBezTo>
                  <a:lnTo>
                    <a:pt x="19553" y="32215"/>
                  </a:lnTo>
                  <a:cubicBezTo>
                    <a:pt x="19553" y="32215"/>
                    <a:pt x="19121" y="32799"/>
                    <a:pt x="17510" y="35133"/>
                  </a:cubicBezTo>
                  <a:cubicBezTo>
                    <a:pt x="17174" y="35605"/>
                    <a:pt x="16994" y="35827"/>
                    <a:pt x="16956" y="35827"/>
                  </a:cubicBezTo>
                  <a:cubicBezTo>
                    <a:pt x="16912" y="35827"/>
                    <a:pt x="17057" y="35531"/>
                    <a:pt x="17370" y="34981"/>
                  </a:cubicBezTo>
                  <a:cubicBezTo>
                    <a:pt x="18094" y="33522"/>
                    <a:pt x="19845" y="31479"/>
                    <a:pt x="21012" y="30312"/>
                  </a:cubicBezTo>
                  <a:lnTo>
                    <a:pt x="21455" y="30020"/>
                  </a:lnTo>
                  <a:close/>
                  <a:moveTo>
                    <a:pt x="15944" y="33002"/>
                  </a:moveTo>
                  <a:cubicBezTo>
                    <a:pt x="15950" y="33002"/>
                    <a:pt x="15939" y="33032"/>
                    <a:pt x="15911" y="33090"/>
                  </a:cubicBezTo>
                  <a:cubicBezTo>
                    <a:pt x="15911" y="33230"/>
                    <a:pt x="15467" y="33966"/>
                    <a:pt x="15176" y="34549"/>
                  </a:cubicBezTo>
                  <a:cubicBezTo>
                    <a:pt x="14884" y="35273"/>
                    <a:pt x="14592" y="35857"/>
                    <a:pt x="14592" y="35857"/>
                  </a:cubicBezTo>
                  <a:cubicBezTo>
                    <a:pt x="14452" y="35857"/>
                    <a:pt x="14592" y="35425"/>
                    <a:pt x="15176" y="34398"/>
                  </a:cubicBezTo>
                  <a:cubicBezTo>
                    <a:pt x="15642" y="33465"/>
                    <a:pt x="15922" y="33002"/>
                    <a:pt x="15944" y="33002"/>
                  </a:cubicBezTo>
                  <a:close/>
                  <a:moveTo>
                    <a:pt x="12787" y="34449"/>
                  </a:moveTo>
                  <a:cubicBezTo>
                    <a:pt x="12872" y="34449"/>
                    <a:pt x="13027" y="34520"/>
                    <a:pt x="13285" y="34690"/>
                  </a:cubicBezTo>
                  <a:cubicBezTo>
                    <a:pt x="13425" y="34981"/>
                    <a:pt x="13716" y="35133"/>
                    <a:pt x="13716" y="35273"/>
                  </a:cubicBezTo>
                  <a:cubicBezTo>
                    <a:pt x="13716" y="35273"/>
                    <a:pt x="13716" y="35425"/>
                    <a:pt x="13868" y="35717"/>
                  </a:cubicBezTo>
                  <a:lnTo>
                    <a:pt x="13868" y="36149"/>
                  </a:lnTo>
                  <a:lnTo>
                    <a:pt x="13576" y="35717"/>
                  </a:lnTo>
                  <a:cubicBezTo>
                    <a:pt x="13425" y="35133"/>
                    <a:pt x="12993" y="34690"/>
                    <a:pt x="12841" y="34690"/>
                  </a:cubicBezTo>
                  <a:cubicBezTo>
                    <a:pt x="12841" y="34690"/>
                    <a:pt x="12841" y="34549"/>
                    <a:pt x="12701" y="34549"/>
                  </a:cubicBezTo>
                  <a:cubicBezTo>
                    <a:pt x="12701" y="34486"/>
                    <a:pt x="12725" y="34449"/>
                    <a:pt x="12787" y="34449"/>
                  </a:cubicBezTo>
                  <a:close/>
                  <a:moveTo>
                    <a:pt x="18094" y="34841"/>
                  </a:moveTo>
                  <a:cubicBezTo>
                    <a:pt x="18245" y="34841"/>
                    <a:pt x="17662" y="35717"/>
                    <a:pt x="17218" y="36149"/>
                  </a:cubicBezTo>
                  <a:cubicBezTo>
                    <a:pt x="17370" y="35717"/>
                    <a:pt x="17954" y="34841"/>
                    <a:pt x="18094" y="34841"/>
                  </a:cubicBezTo>
                  <a:close/>
                  <a:moveTo>
                    <a:pt x="16584" y="32101"/>
                  </a:moveTo>
                  <a:cubicBezTo>
                    <a:pt x="16638" y="32101"/>
                    <a:pt x="16711" y="32139"/>
                    <a:pt x="16786" y="32215"/>
                  </a:cubicBezTo>
                  <a:cubicBezTo>
                    <a:pt x="16926" y="32355"/>
                    <a:pt x="16926" y="32355"/>
                    <a:pt x="16926" y="32647"/>
                  </a:cubicBezTo>
                  <a:cubicBezTo>
                    <a:pt x="16926" y="33090"/>
                    <a:pt x="16926" y="33090"/>
                    <a:pt x="16635" y="33090"/>
                  </a:cubicBezTo>
                  <a:cubicBezTo>
                    <a:pt x="16495" y="33230"/>
                    <a:pt x="16203" y="33382"/>
                    <a:pt x="16343" y="33522"/>
                  </a:cubicBezTo>
                  <a:cubicBezTo>
                    <a:pt x="16343" y="33674"/>
                    <a:pt x="16203" y="33814"/>
                    <a:pt x="15911" y="34258"/>
                  </a:cubicBezTo>
                  <a:cubicBezTo>
                    <a:pt x="15759" y="34549"/>
                    <a:pt x="15327" y="35133"/>
                    <a:pt x="15035" y="35565"/>
                  </a:cubicBezTo>
                  <a:cubicBezTo>
                    <a:pt x="14884" y="36009"/>
                    <a:pt x="14592" y="36300"/>
                    <a:pt x="14592" y="36300"/>
                  </a:cubicBezTo>
                  <a:lnTo>
                    <a:pt x="15176" y="35133"/>
                  </a:lnTo>
                  <a:cubicBezTo>
                    <a:pt x="15467" y="34398"/>
                    <a:pt x="16343" y="32647"/>
                    <a:pt x="16495" y="32215"/>
                  </a:cubicBezTo>
                  <a:cubicBezTo>
                    <a:pt x="16495" y="32139"/>
                    <a:pt x="16530" y="32101"/>
                    <a:pt x="16584" y="32101"/>
                  </a:cubicBezTo>
                  <a:close/>
                  <a:moveTo>
                    <a:pt x="13583" y="36065"/>
                  </a:moveTo>
                  <a:lnTo>
                    <a:pt x="13583" y="36065"/>
                  </a:lnTo>
                  <a:cubicBezTo>
                    <a:pt x="13611" y="36189"/>
                    <a:pt x="13716" y="36319"/>
                    <a:pt x="13716" y="36440"/>
                  </a:cubicBezTo>
                  <a:cubicBezTo>
                    <a:pt x="13628" y="36255"/>
                    <a:pt x="13595" y="36131"/>
                    <a:pt x="13583" y="36065"/>
                  </a:cubicBezTo>
                  <a:close/>
                  <a:moveTo>
                    <a:pt x="22964" y="29405"/>
                  </a:moveTo>
                  <a:cubicBezTo>
                    <a:pt x="22982" y="29405"/>
                    <a:pt x="22909" y="29513"/>
                    <a:pt x="22763" y="29729"/>
                  </a:cubicBezTo>
                  <a:cubicBezTo>
                    <a:pt x="22623" y="30020"/>
                    <a:pt x="22179" y="30604"/>
                    <a:pt x="21887" y="31188"/>
                  </a:cubicBezTo>
                  <a:cubicBezTo>
                    <a:pt x="21596" y="31631"/>
                    <a:pt x="20872" y="32647"/>
                    <a:pt x="20428" y="33382"/>
                  </a:cubicBezTo>
                  <a:cubicBezTo>
                    <a:pt x="19845" y="34258"/>
                    <a:pt x="19553" y="34841"/>
                    <a:pt x="19261" y="35273"/>
                  </a:cubicBezTo>
                  <a:cubicBezTo>
                    <a:pt x="18829" y="35565"/>
                    <a:pt x="18677" y="35857"/>
                    <a:pt x="18829" y="35857"/>
                  </a:cubicBezTo>
                  <a:cubicBezTo>
                    <a:pt x="18829" y="35857"/>
                    <a:pt x="18677" y="36009"/>
                    <a:pt x="18386" y="36149"/>
                  </a:cubicBezTo>
                  <a:cubicBezTo>
                    <a:pt x="18386" y="36009"/>
                    <a:pt x="18537" y="35565"/>
                    <a:pt x="18829" y="35273"/>
                  </a:cubicBezTo>
                  <a:cubicBezTo>
                    <a:pt x="19261" y="34841"/>
                    <a:pt x="19261" y="34690"/>
                    <a:pt x="19261" y="34549"/>
                  </a:cubicBezTo>
                  <a:cubicBezTo>
                    <a:pt x="19261" y="34549"/>
                    <a:pt x="19413" y="34258"/>
                    <a:pt x="19845" y="33522"/>
                  </a:cubicBezTo>
                  <a:cubicBezTo>
                    <a:pt x="20136" y="32939"/>
                    <a:pt x="20428" y="32647"/>
                    <a:pt x="20428" y="32507"/>
                  </a:cubicBezTo>
                  <a:cubicBezTo>
                    <a:pt x="20288" y="32507"/>
                    <a:pt x="19705" y="33382"/>
                    <a:pt x="17954" y="36300"/>
                  </a:cubicBezTo>
                  <a:cubicBezTo>
                    <a:pt x="17802" y="36440"/>
                    <a:pt x="17802" y="36592"/>
                    <a:pt x="17662" y="36592"/>
                  </a:cubicBezTo>
                  <a:cubicBezTo>
                    <a:pt x="17510" y="36592"/>
                    <a:pt x="17510" y="36592"/>
                    <a:pt x="17954" y="36009"/>
                  </a:cubicBezTo>
                  <a:cubicBezTo>
                    <a:pt x="18386" y="35425"/>
                    <a:pt x="18537" y="35133"/>
                    <a:pt x="18537" y="35133"/>
                  </a:cubicBezTo>
                  <a:cubicBezTo>
                    <a:pt x="18386" y="35133"/>
                    <a:pt x="18245" y="35273"/>
                    <a:pt x="18094" y="35565"/>
                  </a:cubicBezTo>
                  <a:cubicBezTo>
                    <a:pt x="18034" y="35625"/>
                    <a:pt x="17986" y="35679"/>
                    <a:pt x="17950" y="35724"/>
                  </a:cubicBezTo>
                  <a:lnTo>
                    <a:pt x="17950" y="35724"/>
                  </a:lnTo>
                  <a:cubicBezTo>
                    <a:pt x="17951" y="35722"/>
                    <a:pt x="17952" y="35719"/>
                    <a:pt x="17954" y="35717"/>
                  </a:cubicBezTo>
                  <a:cubicBezTo>
                    <a:pt x="18094" y="35273"/>
                    <a:pt x="19261" y="33674"/>
                    <a:pt x="19705" y="33090"/>
                  </a:cubicBezTo>
                  <a:cubicBezTo>
                    <a:pt x="19996" y="32799"/>
                    <a:pt x="20136" y="32355"/>
                    <a:pt x="20288" y="32215"/>
                  </a:cubicBezTo>
                  <a:cubicBezTo>
                    <a:pt x="20288" y="32063"/>
                    <a:pt x="20720" y="31479"/>
                    <a:pt x="21012" y="30896"/>
                  </a:cubicBezTo>
                  <a:cubicBezTo>
                    <a:pt x="21455" y="30464"/>
                    <a:pt x="21747" y="29880"/>
                    <a:pt x="21887" y="29729"/>
                  </a:cubicBezTo>
                  <a:lnTo>
                    <a:pt x="21887" y="30020"/>
                  </a:lnTo>
                  <a:cubicBezTo>
                    <a:pt x="21928" y="30061"/>
                    <a:pt x="21979" y="30080"/>
                    <a:pt x="22038" y="30080"/>
                  </a:cubicBezTo>
                  <a:cubicBezTo>
                    <a:pt x="22196" y="30080"/>
                    <a:pt x="22410" y="29942"/>
                    <a:pt x="22623" y="29729"/>
                  </a:cubicBezTo>
                  <a:cubicBezTo>
                    <a:pt x="22839" y="29513"/>
                    <a:pt x="22947" y="29405"/>
                    <a:pt x="22964" y="29405"/>
                  </a:cubicBezTo>
                  <a:close/>
                  <a:moveTo>
                    <a:pt x="13716" y="36440"/>
                  </a:moveTo>
                  <a:lnTo>
                    <a:pt x="13716" y="36440"/>
                  </a:lnTo>
                  <a:cubicBezTo>
                    <a:pt x="13862" y="36662"/>
                    <a:pt x="13900" y="36773"/>
                    <a:pt x="13883" y="36773"/>
                  </a:cubicBezTo>
                  <a:cubicBezTo>
                    <a:pt x="13865" y="36773"/>
                    <a:pt x="13792" y="36662"/>
                    <a:pt x="13716" y="36440"/>
                  </a:cubicBezTo>
                  <a:close/>
                  <a:moveTo>
                    <a:pt x="17510" y="36300"/>
                  </a:moveTo>
                  <a:lnTo>
                    <a:pt x="17370" y="36592"/>
                  </a:lnTo>
                  <a:cubicBezTo>
                    <a:pt x="17218" y="36732"/>
                    <a:pt x="17078" y="36884"/>
                    <a:pt x="17078" y="37024"/>
                  </a:cubicBezTo>
                  <a:lnTo>
                    <a:pt x="16926" y="37024"/>
                  </a:lnTo>
                  <a:cubicBezTo>
                    <a:pt x="16926" y="36884"/>
                    <a:pt x="17078" y="36732"/>
                    <a:pt x="17218" y="36592"/>
                  </a:cubicBezTo>
                  <a:lnTo>
                    <a:pt x="17510" y="36300"/>
                  </a:lnTo>
                  <a:close/>
                  <a:moveTo>
                    <a:pt x="16495" y="33814"/>
                  </a:moveTo>
                  <a:cubicBezTo>
                    <a:pt x="16495" y="33966"/>
                    <a:pt x="16495" y="33966"/>
                    <a:pt x="16343" y="34106"/>
                  </a:cubicBezTo>
                  <a:cubicBezTo>
                    <a:pt x="16203" y="34398"/>
                    <a:pt x="14884" y="37024"/>
                    <a:pt x="14744" y="37176"/>
                  </a:cubicBezTo>
                  <a:cubicBezTo>
                    <a:pt x="14592" y="37176"/>
                    <a:pt x="14592" y="37176"/>
                    <a:pt x="14592" y="36884"/>
                  </a:cubicBezTo>
                  <a:cubicBezTo>
                    <a:pt x="14592" y="36592"/>
                    <a:pt x="14452" y="36732"/>
                    <a:pt x="16051" y="34258"/>
                  </a:cubicBezTo>
                  <a:cubicBezTo>
                    <a:pt x="16343" y="33966"/>
                    <a:pt x="16343" y="33814"/>
                    <a:pt x="16495" y="33814"/>
                  </a:cubicBezTo>
                  <a:close/>
                  <a:moveTo>
                    <a:pt x="16889" y="36492"/>
                  </a:moveTo>
                  <a:cubicBezTo>
                    <a:pt x="16902" y="36492"/>
                    <a:pt x="16868" y="36563"/>
                    <a:pt x="16786" y="36732"/>
                  </a:cubicBezTo>
                  <a:cubicBezTo>
                    <a:pt x="16635" y="37024"/>
                    <a:pt x="16635" y="37176"/>
                    <a:pt x="16495" y="37176"/>
                  </a:cubicBezTo>
                  <a:lnTo>
                    <a:pt x="16635" y="37024"/>
                  </a:lnTo>
                  <a:cubicBezTo>
                    <a:pt x="16635" y="36884"/>
                    <a:pt x="16635" y="36732"/>
                    <a:pt x="16786" y="36592"/>
                  </a:cubicBezTo>
                  <a:cubicBezTo>
                    <a:pt x="16845" y="36529"/>
                    <a:pt x="16879" y="36492"/>
                    <a:pt x="16889" y="36492"/>
                  </a:cubicBezTo>
                  <a:close/>
                  <a:moveTo>
                    <a:pt x="15172" y="37258"/>
                  </a:moveTo>
                  <a:cubicBezTo>
                    <a:pt x="15176" y="37258"/>
                    <a:pt x="15176" y="37275"/>
                    <a:pt x="15176" y="37316"/>
                  </a:cubicBezTo>
                  <a:cubicBezTo>
                    <a:pt x="15176" y="37316"/>
                    <a:pt x="15035" y="37468"/>
                    <a:pt x="15035" y="37608"/>
                  </a:cubicBezTo>
                  <a:cubicBezTo>
                    <a:pt x="14884" y="37608"/>
                    <a:pt x="14884" y="37608"/>
                    <a:pt x="15035" y="37468"/>
                  </a:cubicBezTo>
                  <a:cubicBezTo>
                    <a:pt x="15135" y="37360"/>
                    <a:pt x="15164" y="37258"/>
                    <a:pt x="15172" y="37258"/>
                  </a:cubicBezTo>
                  <a:close/>
                  <a:moveTo>
                    <a:pt x="28701" y="32545"/>
                  </a:moveTo>
                  <a:cubicBezTo>
                    <a:pt x="30058" y="32545"/>
                    <a:pt x="32275" y="32975"/>
                    <a:pt x="35895" y="34106"/>
                  </a:cubicBezTo>
                  <a:cubicBezTo>
                    <a:pt x="37354" y="34549"/>
                    <a:pt x="39397" y="34981"/>
                    <a:pt x="40132" y="35133"/>
                  </a:cubicBezTo>
                  <a:cubicBezTo>
                    <a:pt x="40424" y="35273"/>
                    <a:pt x="40716" y="35273"/>
                    <a:pt x="40716" y="35273"/>
                  </a:cubicBezTo>
                  <a:cubicBezTo>
                    <a:pt x="40856" y="35273"/>
                    <a:pt x="40564" y="35425"/>
                    <a:pt x="40272" y="35565"/>
                  </a:cubicBezTo>
                  <a:cubicBezTo>
                    <a:pt x="39980" y="35717"/>
                    <a:pt x="39548" y="35857"/>
                    <a:pt x="39397" y="36009"/>
                  </a:cubicBezTo>
                  <a:lnTo>
                    <a:pt x="39105" y="36149"/>
                  </a:lnTo>
                  <a:lnTo>
                    <a:pt x="37214" y="35857"/>
                  </a:lnTo>
                  <a:cubicBezTo>
                    <a:pt x="36338" y="35565"/>
                    <a:pt x="34879" y="35273"/>
                    <a:pt x="34296" y="34981"/>
                  </a:cubicBezTo>
                  <a:cubicBezTo>
                    <a:pt x="33560" y="34841"/>
                    <a:pt x="32977" y="34690"/>
                    <a:pt x="32977" y="34690"/>
                  </a:cubicBezTo>
                  <a:cubicBezTo>
                    <a:pt x="32685" y="34690"/>
                    <a:pt x="34587" y="35425"/>
                    <a:pt x="36046" y="35717"/>
                  </a:cubicBezTo>
                  <a:cubicBezTo>
                    <a:pt x="36478" y="35717"/>
                    <a:pt x="37214" y="36009"/>
                    <a:pt x="37797" y="36009"/>
                  </a:cubicBezTo>
                  <a:cubicBezTo>
                    <a:pt x="38381" y="36149"/>
                    <a:pt x="38813" y="36300"/>
                    <a:pt x="38813" y="36300"/>
                  </a:cubicBezTo>
                  <a:cubicBezTo>
                    <a:pt x="38813" y="36300"/>
                    <a:pt x="38521" y="36440"/>
                    <a:pt x="38229" y="36440"/>
                  </a:cubicBezTo>
                  <a:cubicBezTo>
                    <a:pt x="37646" y="36440"/>
                    <a:pt x="34004" y="35565"/>
                    <a:pt x="33128" y="35273"/>
                  </a:cubicBezTo>
                  <a:cubicBezTo>
                    <a:pt x="32471" y="35058"/>
                    <a:pt x="32141" y="34950"/>
                    <a:pt x="31995" y="34896"/>
                  </a:cubicBezTo>
                  <a:lnTo>
                    <a:pt x="31995" y="34896"/>
                  </a:lnTo>
                  <a:cubicBezTo>
                    <a:pt x="32162" y="35049"/>
                    <a:pt x="32920" y="35307"/>
                    <a:pt x="33560" y="35565"/>
                  </a:cubicBezTo>
                  <a:cubicBezTo>
                    <a:pt x="34004" y="35717"/>
                    <a:pt x="35171" y="36009"/>
                    <a:pt x="36338" y="36149"/>
                  </a:cubicBezTo>
                  <a:cubicBezTo>
                    <a:pt x="37937" y="36592"/>
                    <a:pt x="38381" y="36732"/>
                    <a:pt x="38521" y="36732"/>
                  </a:cubicBezTo>
                  <a:cubicBezTo>
                    <a:pt x="38521" y="37024"/>
                    <a:pt x="38521" y="37024"/>
                    <a:pt x="38229" y="37176"/>
                  </a:cubicBezTo>
                  <a:cubicBezTo>
                    <a:pt x="37506" y="37316"/>
                    <a:pt x="37214" y="37468"/>
                    <a:pt x="37214" y="37608"/>
                  </a:cubicBezTo>
                  <a:cubicBezTo>
                    <a:pt x="37214" y="37759"/>
                    <a:pt x="37214" y="37759"/>
                    <a:pt x="36922" y="37759"/>
                  </a:cubicBezTo>
                  <a:lnTo>
                    <a:pt x="36338" y="37759"/>
                  </a:lnTo>
                  <a:cubicBezTo>
                    <a:pt x="36046" y="37608"/>
                    <a:pt x="34144" y="37024"/>
                    <a:pt x="31809" y="36149"/>
                  </a:cubicBezTo>
                  <a:cubicBezTo>
                    <a:pt x="28459" y="34841"/>
                    <a:pt x="27584" y="34690"/>
                    <a:pt x="24806" y="34398"/>
                  </a:cubicBezTo>
                  <a:lnTo>
                    <a:pt x="23790" y="34398"/>
                  </a:lnTo>
                  <a:cubicBezTo>
                    <a:pt x="23638" y="34398"/>
                    <a:pt x="26556" y="33090"/>
                    <a:pt x="27724" y="32647"/>
                  </a:cubicBezTo>
                  <a:cubicBezTo>
                    <a:pt x="27986" y="32581"/>
                    <a:pt x="28307" y="32545"/>
                    <a:pt x="28701" y="32545"/>
                  </a:cubicBezTo>
                  <a:close/>
                  <a:moveTo>
                    <a:pt x="14744" y="37900"/>
                  </a:moveTo>
                  <a:lnTo>
                    <a:pt x="14744" y="38051"/>
                  </a:lnTo>
                  <a:cubicBezTo>
                    <a:pt x="14592" y="38051"/>
                    <a:pt x="14592" y="38051"/>
                    <a:pt x="14744" y="37900"/>
                  </a:cubicBezTo>
                  <a:close/>
                  <a:moveTo>
                    <a:pt x="15035" y="38343"/>
                  </a:moveTo>
                  <a:lnTo>
                    <a:pt x="15035" y="38483"/>
                  </a:lnTo>
                  <a:cubicBezTo>
                    <a:pt x="14884" y="38483"/>
                    <a:pt x="14884" y="38483"/>
                    <a:pt x="15035" y="38343"/>
                  </a:cubicBezTo>
                  <a:close/>
                  <a:moveTo>
                    <a:pt x="16635" y="33966"/>
                  </a:moveTo>
                  <a:cubicBezTo>
                    <a:pt x="16786" y="33966"/>
                    <a:pt x="16786" y="33966"/>
                    <a:pt x="16786" y="34106"/>
                  </a:cubicBezTo>
                  <a:cubicBezTo>
                    <a:pt x="16786" y="34106"/>
                    <a:pt x="16635" y="34690"/>
                    <a:pt x="16635" y="35133"/>
                  </a:cubicBezTo>
                  <a:lnTo>
                    <a:pt x="16495" y="35857"/>
                  </a:lnTo>
                  <a:lnTo>
                    <a:pt x="15759" y="37024"/>
                  </a:lnTo>
                  <a:cubicBezTo>
                    <a:pt x="15327" y="37468"/>
                    <a:pt x="15035" y="38191"/>
                    <a:pt x="14884" y="38343"/>
                  </a:cubicBezTo>
                  <a:cubicBezTo>
                    <a:pt x="14802" y="38513"/>
                    <a:pt x="14717" y="38584"/>
                    <a:pt x="14660" y="38584"/>
                  </a:cubicBezTo>
                  <a:cubicBezTo>
                    <a:pt x="14619" y="38584"/>
                    <a:pt x="14592" y="38547"/>
                    <a:pt x="14592" y="38483"/>
                  </a:cubicBezTo>
                  <a:cubicBezTo>
                    <a:pt x="14592" y="38343"/>
                    <a:pt x="15327" y="37176"/>
                    <a:pt x="15759" y="36732"/>
                  </a:cubicBezTo>
                  <a:cubicBezTo>
                    <a:pt x="16051" y="36300"/>
                    <a:pt x="16203" y="36009"/>
                    <a:pt x="16051" y="36009"/>
                  </a:cubicBezTo>
                  <a:cubicBezTo>
                    <a:pt x="16051" y="35980"/>
                    <a:pt x="16046" y="35967"/>
                    <a:pt x="16037" y="35967"/>
                  </a:cubicBezTo>
                  <a:cubicBezTo>
                    <a:pt x="15998" y="35967"/>
                    <a:pt x="15882" y="36204"/>
                    <a:pt x="15759" y="36440"/>
                  </a:cubicBezTo>
                  <a:cubicBezTo>
                    <a:pt x="15650" y="36607"/>
                    <a:pt x="15581" y="36690"/>
                    <a:pt x="15562" y="36690"/>
                  </a:cubicBezTo>
                  <a:cubicBezTo>
                    <a:pt x="15530" y="36690"/>
                    <a:pt x="15634" y="36461"/>
                    <a:pt x="15911" y="36009"/>
                  </a:cubicBezTo>
                  <a:cubicBezTo>
                    <a:pt x="16203" y="35565"/>
                    <a:pt x="16495" y="35133"/>
                    <a:pt x="16495" y="34981"/>
                  </a:cubicBezTo>
                  <a:lnTo>
                    <a:pt x="16495" y="34981"/>
                  </a:lnTo>
                  <a:cubicBezTo>
                    <a:pt x="16494" y="34981"/>
                    <a:pt x="16203" y="35273"/>
                    <a:pt x="15619" y="36300"/>
                  </a:cubicBezTo>
                  <a:cubicBezTo>
                    <a:pt x="15327" y="36732"/>
                    <a:pt x="15035" y="37176"/>
                    <a:pt x="14884" y="37316"/>
                  </a:cubicBezTo>
                  <a:cubicBezTo>
                    <a:pt x="14880" y="37319"/>
                    <a:pt x="14878" y="37321"/>
                    <a:pt x="14877" y="37321"/>
                  </a:cubicBezTo>
                  <a:cubicBezTo>
                    <a:pt x="14824" y="37321"/>
                    <a:pt x="16498" y="34251"/>
                    <a:pt x="16635" y="33966"/>
                  </a:cubicBezTo>
                  <a:close/>
                  <a:moveTo>
                    <a:pt x="14866" y="38670"/>
                  </a:moveTo>
                  <a:cubicBezTo>
                    <a:pt x="14884" y="38670"/>
                    <a:pt x="14884" y="38705"/>
                    <a:pt x="14884" y="38775"/>
                  </a:cubicBezTo>
                  <a:cubicBezTo>
                    <a:pt x="14884" y="38775"/>
                    <a:pt x="14744" y="38775"/>
                    <a:pt x="14744" y="38927"/>
                  </a:cubicBezTo>
                  <a:lnTo>
                    <a:pt x="14744" y="38775"/>
                  </a:lnTo>
                  <a:cubicBezTo>
                    <a:pt x="14814" y="38705"/>
                    <a:pt x="14849" y="38670"/>
                    <a:pt x="14866" y="38670"/>
                  </a:cubicBezTo>
                  <a:close/>
                  <a:moveTo>
                    <a:pt x="16343" y="38775"/>
                  </a:moveTo>
                  <a:cubicBezTo>
                    <a:pt x="16635" y="38775"/>
                    <a:pt x="16786" y="38775"/>
                    <a:pt x="16495" y="38927"/>
                  </a:cubicBezTo>
                  <a:lnTo>
                    <a:pt x="16203" y="38927"/>
                  </a:lnTo>
                  <a:cubicBezTo>
                    <a:pt x="16203" y="38775"/>
                    <a:pt x="16203" y="38775"/>
                    <a:pt x="16343" y="38775"/>
                  </a:cubicBezTo>
                  <a:close/>
                  <a:moveTo>
                    <a:pt x="16495" y="38343"/>
                  </a:moveTo>
                  <a:cubicBezTo>
                    <a:pt x="16786" y="38343"/>
                    <a:pt x="19413" y="38775"/>
                    <a:pt x="20720" y="39219"/>
                  </a:cubicBezTo>
                  <a:cubicBezTo>
                    <a:pt x="21386" y="39499"/>
                    <a:pt x="21743" y="39661"/>
                    <a:pt x="21673" y="39661"/>
                  </a:cubicBezTo>
                  <a:cubicBezTo>
                    <a:pt x="21635" y="39661"/>
                    <a:pt x="21472" y="39613"/>
                    <a:pt x="21164" y="39510"/>
                  </a:cubicBezTo>
                  <a:cubicBezTo>
                    <a:pt x="19413" y="39067"/>
                    <a:pt x="18245" y="38775"/>
                    <a:pt x="17078" y="38635"/>
                  </a:cubicBezTo>
                  <a:lnTo>
                    <a:pt x="16051" y="38635"/>
                  </a:lnTo>
                  <a:lnTo>
                    <a:pt x="16203" y="38483"/>
                  </a:lnTo>
                  <a:cubicBezTo>
                    <a:pt x="16343" y="38483"/>
                    <a:pt x="16495" y="38343"/>
                    <a:pt x="16495" y="38343"/>
                  </a:cubicBezTo>
                  <a:close/>
                  <a:moveTo>
                    <a:pt x="23648" y="34635"/>
                  </a:moveTo>
                  <a:cubicBezTo>
                    <a:pt x="24484" y="34635"/>
                    <a:pt x="26007" y="34767"/>
                    <a:pt x="27292" y="34981"/>
                  </a:cubicBezTo>
                  <a:cubicBezTo>
                    <a:pt x="28307" y="35273"/>
                    <a:pt x="29043" y="35425"/>
                    <a:pt x="31517" y="36300"/>
                  </a:cubicBezTo>
                  <a:cubicBezTo>
                    <a:pt x="33852" y="37176"/>
                    <a:pt x="35895" y="37900"/>
                    <a:pt x="36187" y="38051"/>
                  </a:cubicBezTo>
                  <a:cubicBezTo>
                    <a:pt x="36478" y="38051"/>
                    <a:pt x="36478" y="38051"/>
                    <a:pt x="36046" y="38191"/>
                  </a:cubicBezTo>
                  <a:cubicBezTo>
                    <a:pt x="35895" y="38343"/>
                    <a:pt x="35311" y="38635"/>
                    <a:pt x="34879" y="38775"/>
                  </a:cubicBezTo>
                  <a:cubicBezTo>
                    <a:pt x="34004" y="39067"/>
                    <a:pt x="33712" y="39219"/>
                    <a:pt x="33852" y="39510"/>
                  </a:cubicBezTo>
                  <a:cubicBezTo>
                    <a:pt x="33852" y="39510"/>
                    <a:pt x="33712" y="39650"/>
                    <a:pt x="33268" y="39650"/>
                  </a:cubicBezTo>
                  <a:cubicBezTo>
                    <a:pt x="32836" y="39802"/>
                    <a:pt x="32393" y="39802"/>
                    <a:pt x="32253" y="39802"/>
                  </a:cubicBezTo>
                  <a:cubicBezTo>
                    <a:pt x="31961" y="39802"/>
                    <a:pt x="29767" y="39067"/>
                    <a:pt x="28307" y="38483"/>
                  </a:cubicBezTo>
                  <a:cubicBezTo>
                    <a:pt x="26556" y="37759"/>
                    <a:pt x="23346" y="36732"/>
                    <a:pt x="22179" y="36592"/>
                  </a:cubicBezTo>
                  <a:cubicBezTo>
                    <a:pt x="21596" y="36440"/>
                    <a:pt x="20580" y="36440"/>
                    <a:pt x="19996" y="36440"/>
                  </a:cubicBezTo>
                  <a:lnTo>
                    <a:pt x="19413" y="36440"/>
                  </a:lnTo>
                  <a:cubicBezTo>
                    <a:pt x="19413" y="36440"/>
                    <a:pt x="19553" y="36300"/>
                    <a:pt x="19845" y="36149"/>
                  </a:cubicBezTo>
                  <a:cubicBezTo>
                    <a:pt x="20288" y="35857"/>
                    <a:pt x="20428" y="35857"/>
                    <a:pt x="21304" y="35857"/>
                  </a:cubicBezTo>
                  <a:cubicBezTo>
                    <a:pt x="23055" y="35857"/>
                    <a:pt x="23498" y="36009"/>
                    <a:pt x="29626" y="38343"/>
                  </a:cubicBezTo>
                  <a:cubicBezTo>
                    <a:pt x="30934" y="38927"/>
                    <a:pt x="31226" y="38927"/>
                    <a:pt x="31226" y="38927"/>
                  </a:cubicBezTo>
                  <a:cubicBezTo>
                    <a:pt x="31226" y="38775"/>
                    <a:pt x="30642" y="38635"/>
                    <a:pt x="30058" y="38483"/>
                  </a:cubicBezTo>
                  <a:cubicBezTo>
                    <a:pt x="29475" y="38191"/>
                    <a:pt x="28167" y="37759"/>
                    <a:pt x="27000" y="37316"/>
                  </a:cubicBezTo>
                  <a:cubicBezTo>
                    <a:pt x="23638" y="36009"/>
                    <a:pt x="22915" y="35717"/>
                    <a:pt x="21455" y="35717"/>
                  </a:cubicBezTo>
                  <a:lnTo>
                    <a:pt x="20720" y="35717"/>
                  </a:lnTo>
                  <a:cubicBezTo>
                    <a:pt x="20720" y="35717"/>
                    <a:pt x="20872" y="35565"/>
                    <a:pt x="21164" y="35565"/>
                  </a:cubicBezTo>
                  <a:cubicBezTo>
                    <a:pt x="21345" y="35492"/>
                    <a:pt x="21599" y="35456"/>
                    <a:pt x="21918" y="35456"/>
                  </a:cubicBezTo>
                  <a:cubicBezTo>
                    <a:pt x="22874" y="35456"/>
                    <a:pt x="24409" y="35784"/>
                    <a:pt x="26265" y="36440"/>
                  </a:cubicBezTo>
                  <a:cubicBezTo>
                    <a:pt x="26817" y="36720"/>
                    <a:pt x="27197" y="36824"/>
                    <a:pt x="27330" y="36824"/>
                  </a:cubicBezTo>
                  <a:cubicBezTo>
                    <a:pt x="27407" y="36824"/>
                    <a:pt x="27400" y="36788"/>
                    <a:pt x="27292" y="36732"/>
                  </a:cubicBezTo>
                  <a:cubicBezTo>
                    <a:pt x="27140" y="36732"/>
                    <a:pt x="25097" y="36009"/>
                    <a:pt x="24514" y="35717"/>
                  </a:cubicBezTo>
                  <a:cubicBezTo>
                    <a:pt x="23638" y="35565"/>
                    <a:pt x="22623" y="35425"/>
                    <a:pt x="22179" y="35273"/>
                  </a:cubicBezTo>
                  <a:lnTo>
                    <a:pt x="21747" y="35273"/>
                  </a:lnTo>
                  <a:cubicBezTo>
                    <a:pt x="21747" y="35273"/>
                    <a:pt x="21887" y="35133"/>
                    <a:pt x="22179" y="35133"/>
                  </a:cubicBezTo>
                  <a:cubicBezTo>
                    <a:pt x="22401" y="34987"/>
                    <a:pt x="22512" y="34914"/>
                    <a:pt x="22731" y="34914"/>
                  </a:cubicBezTo>
                  <a:cubicBezTo>
                    <a:pt x="22950" y="34914"/>
                    <a:pt x="23276" y="34987"/>
                    <a:pt x="23930" y="35133"/>
                  </a:cubicBezTo>
                  <a:cubicBezTo>
                    <a:pt x="24514" y="35273"/>
                    <a:pt x="25097" y="35273"/>
                    <a:pt x="25249" y="35273"/>
                  </a:cubicBezTo>
                  <a:lnTo>
                    <a:pt x="25097" y="35133"/>
                  </a:lnTo>
                  <a:cubicBezTo>
                    <a:pt x="24957" y="35133"/>
                    <a:pt x="23206" y="34841"/>
                    <a:pt x="22915" y="34841"/>
                  </a:cubicBezTo>
                  <a:cubicBezTo>
                    <a:pt x="22763" y="34841"/>
                    <a:pt x="22763" y="34841"/>
                    <a:pt x="23055" y="34690"/>
                  </a:cubicBezTo>
                  <a:cubicBezTo>
                    <a:pt x="23132" y="34652"/>
                    <a:pt x="23345" y="34635"/>
                    <a:pt x="23648" y="34635"/>
                  </a:cubicBezTo>
                  <a:close/>
                  <a:moveTo>
                    <a:pt x="17218" y="37759"/>
                  </a:moveTo>
                  <a:cubicBezTo>
                    <a:pt x="17370" y="37759"/>
                    <a:pt x="19413" y="38051"/>
                    <a:pt x="20288" y="38343"/>
                  </a:cubicBezTo>
                  <a:cubicBezTo>
                    <a:pt x="21164" y="38635"/>
                    <a:pt x="22331" y="39067"/>
                    <a:pt x="23498" y="39510"/>
                  </a:cubicBezTo>
                  <a:cubicBezTo>
                    <a:pt x="24374" y="39802"/>
                    <a:pt x="24514" y="39942"/>
                    <a:pt x="24374" y="39942"/>
                  </a:cubicBezTo>
                  <a:cubicBezTo>
                    <a:pt x="24222" y="39942"/>
                    <a:pt x="23346" y="39510"/>
                    <a:pt x="22179" y="39219"/>
                  </a:cubicBezTo>
                  <a:cubicBezTo>
                    <a:pt x="19553" y="38343"/>
                    <a:pt x="18677" y="38051"/>
                    <a:pt x="17662" y="37900"/>
                  </a:cubicBezTo>
                  <a:cubicBezTo>
                    <a:pt x="17078" y="37900"/>
                    <a:pt x="16926" y="37900"/>
                    <a:pt x="17218" y="37759"/>
                  </a:cubicBezTo>
                  <a:close/>
                  <a:moveTo>
                    <a:pt x="17778" y="37450"/>
                  </a:moveTo>
                  <a:cubicBezTo>
                    <a:pt x="18420" y="37450"/>
                    <a:pt x="21125" y="38237"/>
                    <a:pt x="22471" y="38775"/>
                  </a:cubicBezTo>
                  <a:cubicBezTo>
                    <a:pt x="23498" y="39067"/>
                    <a:pt x="25249" y="39802"/>
                    <a:pt x="25389" y="39942"/>
                  </a:cubicBezTo>
                  <a:cubicBezTo>
                    <a:pt x="25541" y="40094"/>
                    <a:pt x="25541" y="40094"/>
                    <a:pt x="25389" y="40094"/>
                  </a:cubicBezTo>
                  <a:cubicBezTo>
                    <a:pt x="25249" y="40094"/>
                    <a:pt x="25097" y="40094"/>
                    <a:pt x="23790" y="39510"/>
                  </a:cubicBezTo>
                  <a:cubicBezTo>
                    <a:pt x="21887" y="38635"/>
                    <a:pt x="19705" y="37900"/>
                    <a:pt x="18245" y="37759"/>
                  </a:cubicBezTo>
                  <a:cubicBezTo>
                    <a:pt x="17510" y="37608"/>
                    <a:pt x="17370" y="37468"/>
                    <a:pt x="17662" y="37468"/>
                  </a:cubicBezTo>
                  <a:cubicBezTo>
                    <a:pt x="17685" y="37456"/>
                    <a:pt x="17724" y="37450"/>
                    <a:pt x="17778" y="37450"/>
                  </a:cubicBezTo>
                  <a:close/>
                  <a:moveTo>
                    <a:pt x="16926" y="38191"/>
                  </a:moveTo>
                  <a:cubicBezTo>
                    <a:pt x="17078" y="38191"/>
                    <a:pt x="18245" y="38191"/>
                    <a:pt x="18829" y="38343"/>
                  </a:cubicBezTo>
                  <a:cubicBezTo>
                    <a:pt x="19413" y="38483"/>
                    <a:pt x="23346" y="39942"/>
                    <a:pt x="23498" y="39942"/>
                  </a:cubicBezTo>
                  <a:cubicBezTo>
                    <a:pt x="23498" y="39942"/>
                    <a:pt x="23638" y="40094"/>
                    <a:pt x="23498" y="40094"/>
                  </a:cubicBezTo>
                  <a:cubicBezTo>
                    <a:pt x="23498" y="40164"/>
                    <a:pt x="23498" y="40199"/>
                    <a:pt x="23462" y="40199"/>
                  </a:cubicBezTo>
                  <a:cubicBezTo>
                    <a:pt x="23425" y="40199"/>
                    <a:pt x="23352" y="40164"/>
                    <a:pt x="23206" y="40094"/>
                  </a:cubicBezTo>
                  <a:cubicBezTo>
                    <a:pt x="22331" y="39510"/>
                    <a:pt x="19705" y="38775"/>
                    <a:pt x="17954" y="38343"/>
                  </a:cubicBezTo>
                  <a:cubicBezTo>
                    <a:pt x="17370" y="38343"/>
                    <a:pt x="16926" y="38191"/>
                    <a:pt x="16926" y="38191"/>
                  </a:cubicBezTo>
                  <a:close/>
                  <a:moveTo>
                    <a:pt x="18251" y="37295"/>
                  </a:moveTo>
                  <a:cubicBezTo>
                    <a:pt x="18886" y="37295"/>
                    <a:pt x="21007" y="37804"/>
                    <a:pt x="22179" y="38191"/>
                  </a:cubicBezTo>
                  <a:cubicBezTo>
                    <a:pt x="23346" y="38635"/>
                    <a:pt x="25973" y="39802"/>
                    <a:pt x="26416" y="40094"/>
                  </a:cubicBezTo>
                  <a:lnTo>
                    <a:pt x="26556" y="40234"/>
                  </a:lnTo>
                  <a:lnTo>
                    <a:pt x="26265" y="40234"/>
                  </a:lnTo>
                  <a:cubicBezTo>
                    <a:pt x="26265" y="40234"/>
                    <a:pt x="25833" y="40094"/>
                    <a:pt x="25541" y="39802"/>
                  </a:cubicBezTo>
                  <a:cubicBezTo>
                    <a:pt x="23638" y="38927"/>
                    <a:pt x="21455" y="38191"/>
                    <a:pt x="19261" y="37608"/>
                  </a:cubicBezTo>
                  <a:cubicBezTo>
                    <a:pt x="18537" y="37468"/>
                    <a:pt x="17954" y="37316"/>
                    <a:pt x="18094" y="37316"/>
                  </a:cubicBezTo>
                  <a:cubicBezTo>
                    <a:pt x="18124" y="37301"/>
                    <a:pt x="18177" y="37295"/>
                    <a:pt x="18251" y="37295"/>
                  </a:cubicBezTo>
                  <a:close/>
                  <a:moveTo>
                    <a:pt x="19553" y="36732"/>
                  </a:moveTo>
                  <a:cubicBezTo>
                    <a:pt x="20428" y="36732"/>
                    <a:pt x="21596" y="36732"/>
                    <a:pt x="22471" y="36884"/>
                  </a:cubicBezTo>
                  <a:cubicBezTo>
                    <a:pt x="23638" y="37176"/>
                    <a:pt x="26556" y="38191"/>
                    <a:pt x="28459" y="38927"/>
                  </a:cubicBezTo>
                  <a:cubicBezTo>
                    <a:pt x="29043" y="39067"/>
                    <a:pt x="29918" y="39359"/>
                    <a:pt x="30350" y="39510"/>
                  </a:cubicBezTo>
                  <a:cubicBezTo>
                    <a:pt x="31226" y="39802"/>
                    <a:pt x="31086" y="39802"/>
                    <a:pt x="31086" y="39802"/>
                  </a:cubicBezTo>
                  <a:lnTo>
                    <a:pt x="30502" y="39802"/>
                  </a:lnTo>
                  <a:cubicBezTo>
                    <a:pt x="30058" y="39802"/>
                    <a:pt x="29767" y="39942"/>
                    <a:pt x="29918" y="40094"/>
                  </a:cubicBezTo>
                  <a:cubicBezTo>
                    <a:pt x="29918" y="40234"/>
                    <a:pt x="29918" y="40234"/>
                    <a:pt x="29767" y="40234"/>
                  </a:cubicBezTo>
                  <a:cubicBezTo>
                    <a:pt x="29767" y="40234"/>
                    <a:pt x="29043" y="39942"/>
                    <a:pt x="28167" y="39510"/>
                  </a:cubicBezTo>
                  <a:cubicBezTo>
                    <a:pt x="27292" y="39219"/>
                    <a:pt x="26557" y="38927"/>
                    <a:pt x="26556" y="38927"/>
                  </a:cubicBezTo>
                  <a:lnTo>
                    <a:pt x="26556" y="38927"/>
                  </a:lnTo>
                  <a:cubicBezTo>
                    <a:pt x="26556" y="39067"/>
                    <a:pt x="27292" y="39359"/>
                    <a:pt x="28016" y="39650"/>
                  </a:cubicBezTo>
                  <a:cubicBezTo>
                    <a:pt x="28599" y="39942"/>
                    <a:pt x="29335" y="40234"/>
                    <a:pt x="29335" y="40234"/>
                  </a:cubicBezTo>
                  <a:cubicBezTo>
                    <a:pt x="29335" y="40234"/>
                    <a:pt x="29008" y="40302"/>
                    <a:pt x="28530" y="40302"/>
                  </a:cubicBezTo>
                  <a:cubicBezTo>
                    <a:pt x="28292" y="40302"/>
                    <a:pt x="28016" y="40285"/>
                    <a:pt x="27724" y="40234"/>
                  </a:cubicBezTo>
                  <a:lnTo>
                    <a:pt x="27000" y="40234"/>
                  </a:lnTo>
                  <a:lnTo>
                    <a:pt x="25973" y="39802"/>
                  </a:lnTo>
                  <a:cubicBezTo>
                    <a:pt x="23498" y="38483"/>
                    <a:pt x="21304" y="37608"/>
                    <a:pt x="18969" y="37316"/>
                  </a:cubicBezTo>
                  <a:cubicBezTo>
                    <a:pt x="18537" y="37176"/>
                    <a:pt x="18094" y="37176"/>
                    <a:pt x="18094" y="37024"/>
                  </a:cubicBezTo>
                  <a:lnTo>
                    <a:pt x="18969" y="37024"/>
                  </a:lnTo>
                  <a:cubicBezTo>
                    <a:pt x="21747" y="37608"/>
                    <a:pt x="24514" y="38635"/>
                    <a:pt x="26708" y="39650"/>
                  </a:cubicBezTo>
                  <a:lnTo>
                    <a:pt x="27292" y="39942"/>
                  </a:lnTo>
                  <a:cubicBezTo>
                    <a:pt x="27432" y="39802"/>
                    <a:pt x="27140" y="39802"/>
                    <a:pt x="26125" y="39219"/>
                  </a:cubicBezTo>
                  <a:cubicBezTo>
                    <a:pt x="24222" y="38343"/>
                    <a:pt x="22331" y="37759"/>
                    <a:pt x="19996" y="37176"/>
                  </a:cubicBezTo>
                  <a:lnTo>
                    <a:pt x="18829" y="36884"/>
                  </a:lnTo>
                  <a:lnTo>
                    <a:pt x="19553" y="36732"/>
                  </a:lnTo>
                  <a:close/>
                  <a:moveTo>
                    <a:pt x="7080" y="1"/>
                  </a:moveTo>
                  <a:cubicBezTo>
                    <a:pt x="7043" y="1"/>
                    <a:pt x="7005" y="39"/>
                    <a:pt x="7005" y="115"/>
                  </a:cubicBezTo>
                  <a:cubicBezTo>
                    <a:pt x="6713" y="115"/>
                    <a:pt x="4822" y="3465"/>
                    <a:pt x="4238" y="4340"/>
                  </a:cubicBezTo>
                  <a:cubicBezTo>
                    <a:pt x="3946" y="5076"/>
                    <a:pt x="3795" y="5216"/>
                    <a:pt x="3795" y="5216"/>
                  </a:cubicBezTo>
                  <a:cubicBezTo>
                    <a:pt x="3503" y="5367"/>
                    <a:pt x="3211" y="6243"/>
                    <a:pt x="2779" y="7702"/>
                  </a:cubicBezTo>
                  <a:cubicBezTo>
                    <a:pt x="2487" y="8286"/>
                    <a:pt x="2335" y="9009"/>
                    <a:pt x="2195" y="9453"/>
                  </a:cubicBezTo>
                  <a:lnTo>
                    <a:pt x="2044" y="9885"/>
                  </a:lnTo>
                  <a:lnTo>
                    <a:pt x="1904" y="9593"/>
                  </a:lnTo>
                  <a:cubicBezTo>
                    <a:pt x="1752" y="9453"/>
                    <a:pt x="1752" y="9301"/>
                    <a:pt x="1612" y="9161"/>
                  </a:cubicBezTo>
                  <a:cubicBezTo>
                    <a:pt x="1460" y="9161"/>
                    <a:pt x="1460" y="9161"/>
                    <a:pt x="1320" y="9301"/>
                  </a:cubicBezTo>
                  <a:cubicBezTo>
                    <a:pt x="876" y="9745"/>
                    <a:pt x="736" y="11344"/>
                    <a:pt x="585" y="13538"/>
                  </a:cubicBezTo>
                  <a:cubicBezTo>
                    <a:pt x="444" y="14262"/>
                    <a:pt x="444" y="14414"/>
                    <a:pt x="293" y="14414"/>
                  </a:cubicBezTo>
                  <a:cubicBezTo>
                    <a:pt x="1" y="14706"/>
                    <a:pt x="1" y="14998"/>
                    <a:pt x="293" y="16165"/>
                  </a:cubicBezTo>
                  <a:cubicBezTo>
                    <a:pt x="585" y="16889"/>
                    <a:pt x="736" y="17332"/>
                    <a:pt x="1320" y="18208"/>
                  </a:cubicBezTo>
                  <a:lnTo>
                    <a:pt x="1612" y="18791"/>
                  </a:lnTo>
                  <a:lnTo>
                    <a:pt x="1320" y="18931"/>
                  </a:lnTo>
                  <a:cubicBezTo>
                    <a:pt x="1168" y="18931"/>
                    <a:pt x="1028" y="19083"/>
                    <a:pt x="1028" y="19083"/>
                  </a:cubicBezTo>
                  <a:cubicBezTo>
                    <a:pt x="876" y="19375"/>
                    <a:pt x="1168" y="19807"/>
                    <a:pt x="2044" y="20682"/>
                  </a:cubicBezTo>
                  <a:cubicBezTo>
                    <a:pt x="2627" y="21266"/>
                    <a:pt x="4822" y="23460"/>
                    <a:pt x="5254" y="23752"/>
                  </a:cubicBezTo>
                  <a:cubicBezTo>
                    <a:pt x="5330" y="23822"/>
                    <a:pt x="5330" y="23857"/>
                    <a:pt x="5220" y="23857"/>
                  </a:cubicBezTo>
                  <a:cubicBezTo>
                    <a:pt x="5111" y="23857"/>
                    <a:pt x="4892" y="23822"/>
                    <a:pt x="4530" y="23752"/>
                  </a:cubicBezTo>
                  <a:cubicBezTo>
                    <a:pt x="4384" y="23727"/>
                    <a:pt x="4258" y="23714"/>
                    <a:pt x="4152" y="23714"/>
                  </a:cubicBezTo>
                  <a:cubicBezTo>
                    <a:pt x="3620" y="23714"/>
                    <a:pt x="3577" y="24038"/>
                    <a:pt x="3946" y="24768"/>
                  </a:cubicBezTo>
                  <a:cubicBezTo>
                    <a:pt x="4238" y="25351"/>
                    <a:pt x="4670" y="25795"/>
                    <a:pt x="5405" y="26519"/>
                  </a:cubicBezTo>
                  <a:cubicBezTo>
                    <a:pt x="7005" y="28129"/>
                    <a:pt x="7005" y="28129"/>
                    <a:pt x="6865" y="28129"/>
                  </a:cubicBezTo>
                  <a:cubicBezTo>
                    <a:pt x="6573" y="28269"/>
                    <a:pt x="6573" y="28421"/>
                    <a:pt x="6573" y="28713"/>
                  </a:cubicBezTo>
                  <a:cubicBezTo>
                    <a:pt x="6713" y="28853"/>
                    <a:pt x="6865" y="29005"/>
                    <a:pt x="8032" y="29880"/>
                  </a:cubicBezTo>
                  <a:lnTo>
                    <a:pt x="9339" y="30896"/>
                  </a:lnTo>
                  <a:lnTo>
                    <a:pt x="9199" y="31048"/>
                  </a:lnTo>
                  <a:cubicBezTo>
                    <a:pt x="9047" y="31048"/>
                    <a:pt x="8907" y="31188"/>
                    <a:pt x="8907" y="31188"/>
                  </a:cubicBezTo>
                  <a:cubicBezTo>
                    <a:pt x="8756" y="31479"/>
                    <a:pt x="8907" y="31631"/>
                    <a:pt x="9783" y="32215"/>
                  </a:cubicBezTo>
                  <a:cubicBezTo>
                    <a:pt x="11090" y="33382"/>
                    <a:pt x="11674" y="34106"/>
                    <a:pt x="12549" y="35717"/>
                  </a:cubicBezTo>
                  <a:cubicBezTo>
                    <a:pt x="13285" y="36884"/>
                    <a:pt x="13425" y="37608"/>
                    <a:pt x="13576" y="38635"/>
                  </a:cubicBezTo>
                  <a:lnTo>
                    <a:pt x="13716" y="39510"/>
                  </a:lnTo>
                  <a:lnTo>
                    <a:pt x="13425" y="39510"/>
                  </a:lnTo>
                  <a:cubicBezTo>
                    <a:pt x="12841" y="39510"/>
                    <a:pt x="12549" y="39802"/>
                    <a:pt x="12409" y="40234"/>
                  </a:cubicBezTo>
                  <a:cubicBezTo>
                    <a:pt x="12409" y="40386"/>
                    <a:pt x="12549" y="40678"/>
                    <a:pt x="12549" y="40969"/>
                  </a:cubicBezTo>
                  <a:cubicBezTo>
                    <a:pt x="12701" y="41261"/>
                    <a:pt x="12701" y="41553"/>
                    <a:pt x="12701" y="41693"/>
                  </a:cubicBezTo>
                  <a:lnTo>
                    <a:pt x="12701" y="42137"/>
                  </a:lnTo>
                  <a:cubicBezTo>
                    <a:pt x="12701" y="42137"/>
                    <a:pt x="12409" y="42720"/>
                    <a:pt x="12117" y="43444"/>
                  </a:cubicBezTo>
                  <a:cubicBezTo>
                    <a:pt x="11382" y="45347"/>
                    <a:pt x="10950" y="46514"/>
                    <a:pt x="10950" y="46654"/>
                  </a:cubicBezTo>
                  <a:cubicBezTo>
                    <a:pt x="10950" y="46806"/>
                    <a:pt x="10798" y="46806"/>
                    <a:pt x="10798" y="46946"/>
                  </a:cubicBezTo>
                  <a:cubicBezTo>
                    <a:pt x="10798" y="46946"/>
                    <a:pt x="10658" y="46946"/>
                    <a:pt x="10798" y="47098"/>
                  </a:cubicBezTo>
                  <a:cubicBezTo>
                    <a:pt x="10798" y="47238"/>
                    <a:pt x="11382" y="47238"/>
                    <a:pt x="11534" y="47238"/>
                  </a:cubicBezTo>
                  <a:cubicBezTo>
                    <a:pt x="11674" y="47098"/>
                    <a:pt x="11825" y="47098"/>
                    <a:pt x="11825" y="47098"/>
                  </a:cubicBezTo>
                  <a:cubicBezTo>
                    <a:pt x="11966" y="47098"/>
                    <a:pt x="11966" y="46946"/>
                    <a:pt x="12117" y="46514"/>
                  </a:cubicBezTo>
                  <a:cubicBezTo>
                    <a:pt x="12701" y="45055"/>
                    <a:pt x="13285" y="43736"/>
                    <a:pt x="14300" y="42277"/>
                  </a:cubicBezTo>
                  <a:cubicBezTo>
                    <a:pt x="14744" y="41553"/>
                    <a:pt x="15176" y="40818"/>
                    <a:pt x="15911" y="39510"/>
                  </a:cubicBezTo>
                  <a:cubicBezTo>
                    <a:pt x="15911" y="39359"/>
                    <a:pt x="16051" y="39219"/>
                    <a:pt x="16495" y="39219"/>
                  </a:cubicBezTo>
                  <a:cubicBezTo>
                    <a:pt x="17370" y="39219"/>
                    <a:pt x="18386" y="39359"/>
                    <a:pt x="19261" y="39510"/>
                  </a:cubicBezTo>
                  <a:cubicBezTo>
                    <a:pt x="20428" y="39650"/>
                    <a:pt x="20872" y="39802"/>
                    <a:pt x="22471" y="40386"/>
                  </a:cubicBezTo>
                  <a:cubicBezTo>
                    <a:pt x="23195" y="40623"/>
                    <a:pt x="23564" y="40730"/>
                    <a:pt x="23774" y="40730"/>
                  </a:cubicBezTo>
                  <a:cubicBezTo>
                    <a:pt x="23947" y="40730"/>
                    <a:pt x="24013" y="40658"/>
                    <a:pt x="24082" y="40526"/>
                  </a:cubicBezTo>
                  <a:cubicBezTo>
                    <a:pt x="24082" y="40386"/>
                    <a:pt x="24082" y="40386"/>
                    <a:pt x="24374" y="40386"/>
                  </a:cubicBezTo>
                  <a:cubicBezTo>
                    <a:pt x="24514" y="40386"/>
                    <a:pt x="24806" y="40386"/>
                    <a:pt x="25097" y="40526"/>
                  </a:cubicBezTo>
                  <a:cubicBezTo>
                    <a:pt x="25389" y="40526"/>
                    <a:pt x="25973" y="40526"/>
                    <a:pt x="26265" y="40678"/>
                  </a:cubicBezTo>
                  <a:lnTo>
                    <a:pt x="30502" y="40678"/>
                  </a:lnTo>
                  <a:cubicBezTo>
                    <a:pt x="30502" y="40818"/>
                    <a:pt x="30642" y="40818"/>
                    <a:pt x="30642" y="40818"/>
                  </a:cubicBezTo>
                  <a:lnTo>
                    <a:pt x="30642" y="40678"/>
                  </a:lnTo>
                  <a:lnTo>
                    <a:pt x="30502" y="40526"/>
                  </a:lnTo>
                  <a:lnTo>
                    <a:pt x="30642" y="40386"/>
                  </a:lnTo>
                  <a:cubicBezTo>
                    <a:pt x="30642" y="40234"/>
                    <a:pt x="30642" y="40234"/>
                    <a:pt x="30794" y="40234"/>
                  </a:cubicBezTo>
                  <a:cubicBezTo>
                    <a:pt x="31809" y="40234"/>
                    <a:pt x="34004" y="40094"/>
                    <a:pt x="34436" y="39802"/>
                  </a:cubicBezTo>
                  <a:cubicBezTo>
                    <a:pt x="34587" y="39802"/>
                    <a:pt x="34587" y="39510"/>
                    <a:pt x="34436" y="39359"/>
                  </a:cubicBezTo>
                  <a:cubicBezTo>
                    <a:pt x="34296" y="39359"/>
                    <a:pt x="34296" y="39359"/>
                    <a:pt x="34727" y="39219"/>
                  </a:cubicBezTo>
                  <a:cubicBezTo>
                    <a:pt x="34879" y="39219"/>
                    <a:pt x="35603" y="38927"/>
                    <a:pt x="36338" y="38635"/>
                  </a:cubicBezTo>
                  <a:cubicBezTo>
                    <a:pt x="38229" y="37759"/>
                    <a:pt x="38381" y="37759"/>
                    <a:pt x="38229" y="37468"/>
                  </a:cubicBezTo>
                  <a:cubicBezTo>
                    <a:pt x="38229" y="37316"/>
                    <a:pt x="38229" y="37316"/>
                    <a:pt x="38521" y="37176"/>
                  </a:cubicBezTo>
                  <a:cubicBezTo>
                    <a:pt x="38813" y="37024"/>
                    <a:pt x="38965" y="36884"/>
                    <a:pt x="38813" y="36884"/>
                  </a:cubicBezTo>
                  <a:cubicBezTo>
                    <a:pt x="38698" y="36644"/>
                    <a:pt x="38969" y="36404"/>
                    <a:pt x="39316" y="36404"/>
                  </a:cubicBezTo>
                  <a:cubicBezTo>
                    <a:pt x="39391" y="36404"/>
                    <a:pt x="39469" y="36416"/>
                    <a:pt x="39548" y="36440"/>
                  </a:cubicBezTo>
                  <a:lnTo>
                    <a:pt x="39840" y="36440"/>
                  </a:lnTo>
                  <a:cubicBezTo>
                    <a:pt x="39840" y="36440"/>
                    <a:pt x="39840" y="36300"/>
                    <a:pt x="39688" y="36300"/>
                  </a:cubicBezTo>
                  <a:lnTo>
                    <a:pt x="39548" y="36300"/>
                  </a:lnTo>
                  <a:cubicBezTo>
                    <a:pt x="39397" y="36300"/>
                    <a:pt x="39980" y="35857"/>
                    <a:pt x="40856" y="35565"/>
                  </a:cubicBezTo>
                  <a:cubicBezTo>
                    <a:pt x="41591" y="35273"/>
                    <a:pt x="41731" y="35133"/>
                    <a:pt x="41299" y="34981"/>
                  </a:cubicBezTo>
                  <a:lnTo>
                    <a:pt x="41007" y="34981"/>
                  </a:lnTo>
                  <a:cubicBezTo>
                    <a:pt x="40856" y="34841"/>
                    <a:pt x="41147" y="34841"/>
                    <a:pt x="41591" y="34690"/>
                  </a:cubicBezTo>
                  <a:cubicBezTo>
                    <a:pt x="42175" y="34398"/>
                    <a:pt x="44066" y="33230"/>
                    <a:pt x="44357" y="33090"/>
                  </a:cubicBezTo>
                  <a:cubicBezTo>
                    <a:pt x="44509" y="32939"/>
                    <a:pt x="44509" y="32939"/>
                    <a:pt x="44509" y="32799"/>
                  </a:cubicBezTo>
                  <a:lnTo>
                    <a:pt x="44357" y="32647"/>
                  </a:lnTo>
                  <a:lnTo>
                    <a:pt x="44649" y="32507"/>
                  </a:lnTo>
                  <a:cubicBezTo>
                    <a:pt x="44941" y="32355"/>
                    <a:pt x="45233" y="32063"/>
                    <a:pt x="45525" y="31771"/>
                  </a:cubicBezTo>
                  <a:cubicBezTo>
                    <a:pt x="46108" y="31479"/>
                    <a:pt x="46108" y="31339"/>
                    <a:pt x="46108" y="31188"/>
                  </a:cubicBezTo>
                  <a:cubicBezTo>
                    <a:pt x="46108" y="31048"/>
                    <a:pt x="46108" y="31048"/>
                    <a:pt x="45968" y="31048"/>
                  </a:cubicBezTo>
                  <a:lnTo>
                    <a:pt x="45817" y="31048"/>
                  </a:lnTo>
                  <a:cubicBezTo>
                    <a:pt x="45817" y="31048"/>
                    <a:pt x="46108" y="30756"/>
                    <a:pt x="46552" y="30464"/>
                  </a:cubicBezTo>
                  <a:cubicBezTo>
                    <a:pt x="47136" y="30172"/>
                    <a:pt x="47427" y="29880"/>
                    <a:pt x="47567" y="29589"/>
                  </a:cubicBezTo>
                  <a:lnTo>
                    <a:pt x="47859" y="29297"/>
                  </a:lnTo>
                  <a:lnTo>
                    <a:pt x="47567" y="29145"/>
                  </a:lnTo>
                  <a:lnTo>
                    <a:pt x="47427" y="29005"/>
                  </a:lnTo>
                  <a:lnTo>
                    <a:pt x="47859" y="28713"/>
                  </a:lnTo>
                  <a:cubicBezTo>
                    <a:pt x="48151" y="28561"/>
                    <a:pt x="48735" y="28129"/>
                    <a:pt x="49027" y="27686"/>
                  </a:cubicBezTo>
                  <a:cubicBezTo>
                    <a:pt x="50486" y="26670"/>
                    <a:pt x="50637" y="26378"/>
                    <a:pt x="50346" y="26227"/>
                  </a:cubicBezTo>
                  <a:cubicBezTo>
                    <a:pt x="50194" y="26227"/>
                    <a:pt x="49902" y="26087"/>
                    <a:pt x="49610" y="25935"/>
                  </a:cubicBezTo>
                  <a:cubicBezTo>
                    <a:pt x="49470" y="25935"/>
                    <a:pt x="48443" y="25643"/>
                    <a:pt x="47567" y="25351"/>
                  </a:cubicBezTo>
                  <a:cubicBezTo>
                    <a:pt x="45525" y="24919"/>
                    <a:pt x="43926" y="24476"/>
                    <a:pt x="42315" y="24336"/>
                  </a:cubicBezTo>
                  <a:cubicBezTo>
                    <a:pt x="41007" y="24336"/>
                    <a:pt x="40856" y="24184"/>
                    <a:pt x="40856" y="24044"/>
                  </a:cubicBezTo>
                  <a:cubicBezTo>
                    <a:pt x="40856" y="24044"/>
                    <a:pt x="40856" y="23892"/>
                    <a:pt x="40716" y="23892"/>
                  </a:cubicBezTo>
                  <a:cubicBezTo>
                    <a:pt x="40689" y="23867"/>
                    <a:pt x="40569" y="23856"/>
                    <a:pt x="40384" y="23856"/>
                  </a:cubicBezTo>
                  <a:cubicBezTo>
                    <a:pt x="39530" y="23856"/>
                    <a:pt x="37271" y="24096"/>
                    <a:pt x="36187" y="24336"/>
                  </a:cubicBezTo>
                  <a:lnTo>
                    <a:pt x="35171" y="24628"/>
                  </a:lnTo>
                  <a:lnTo>
                    <a:pt x="35311" y="24336"/>
                  </a:lnTo>
                  <a:cubicBezTo>
                    <a:pt x="35311" y="24184"/>
                    <a:pt x="35311" y="24184"/>
                    <a:pt x="35171" y="24044"/>
                  </a:cubicBezTo>
                  <a:cubicBezTo>
                    <a:pt x="34587" y="24044"/>
                    <a:pt x="31669" y="24919"/>
                    <a:pt x="29626" y="25795"/>
                  </a:cubicBezTo>
                  <a:cubicBezTo>
                    <a:pt x="29215" y="25894"/>
                    <a:pt x="29018" y="25998"/>
                    <a:pt x="28938" y="25998"/>
                  </a:cubicBezTo>
                  <a:cubicBezTo>
                    <a:pt x="28904" y="25998"/>
                    <a:pt x="28891" y="25980"/>
                    <a:pt x="28891" y="25935"/>
                  </a:cubicBezTo>
                  <a:cubicBezTo>
                    <a:pt x="29002" y="25721"/>
                    <a:pt x="28950" y="25588"/>
                    <a:pt x="28799" y="25588"/>
                  </a:cubicBezTo>
                  <a:cubicBezTo>
                    <a:pt x="28745" y="25588"/>
                    <a:pt x="28677" y="25606"/>
                    <a:pt x="28599" y="25643"/>
                  </a:cubicBezTo>
                  <a:cubicBezTo>
                    <a:pt x="28599" y="25643"/>
                    <a:pt x="27724" y="26087"/>
                    <a:pt x="26708" y="26670"/>
                  </a:cubicBezTo>
                  <a:cubicBezTo>
                    <a:pt x="24957" y="27546"/>
                    <a:pt x="24374" y="27978"/>
                    <a:pt x="23055" y="28853"/>
                  </a:cubicBezTo>
                  <a:lnTo>
                    <a:pt x="22331" y="29589"/>
                  </a:lnTo>
                  <a:lnTo>
                    <a:pt x="22331" y="29297"/>
                  </a:lnTo>
                  <a:lnTo>
                    <a:pt x="22331" y="29145"/>
                  </a:lnTo>
                  <a:lnTo>
                    <a:pt x="22039" y="29145"/>
                  </a:lnTo>
                  <a:cubicBezTo>
                    <a:pt x="21747" y="29297"/>
                    <a:pt x="20428" y="30464"/>
                    <a:pt x="19121" y="31923"/>
                  </a:cubicBezTo>
                  <a:cubicBezTo>
                    <a:pt x="18537" y="32647"/>
                    <a:pt x="17662" y="33966"/>
                    <a:pt x="17218" y="34549"/>
                  </a:cubicBezTo>
                  <a:lnTo>
                    <a:pt x="17078" y="34841"/>
                  </a:lnTo>
                  <a:lnTo>
                    <a:pt x="17218" y="34258"/>
                  </a:lnTo>
                  <a:cubicBezTo>
                    <a:pt x="17370" y="32215"/>
                    <a:pt x="17370" y="31771"/>
                    <a:pt x="17370" y="31479"/>
                  </a:cubicBezTo>
                  <a:cubicBezTo>
                    <a:pt x="17370" y="31265"/>
                    <a:pt x="17288" y="31133"/>
                    <a:pt x="17074" y="31133"/>
                  </a:cubicBezTo>
                  <a:cubicBezTo>
                    <a:pt x="16996" y="31133"/>
                    <a:pt x="16901" y="31150"/>
                    <a:pt x="16786" y="31188"/>
                  </a:cubicBezTo>
                  <a:lnTo>
                    <a:pt x="16495" y="31188"/>
                  </a:lnTo>
                  <a:lnTo>
                    <a:pt x="16635" y="30464"/>
                  </a:lnTo>
                  <a:cubicBezTo>
                    <a:pt x="17078" y="27978"/>
                    <a:pt x="17078" y="27546"/>
                    <a:pt x="16926" y="26519"/>
                  </a:cubicBezTo>
                  <a:cubicBezTo>
                    <a:pt x="16926" y="25935"/>
                    <a:pt x="16786" y="25795"/>
                    <a:pt x="16343" y="25795"/>
                  </a:cubicBezTo>
                  <a:cubicBezTo>
                    <a:pt x="16320" y="25795"/>
                    <a:pt x="16301" y="25798"/>
                    <a:pt x="16285" y="25798"/>
                  </a:cubicBezTo>
                  <a:cubicBezTo>
                    <a:pt x="16203" y="25798"/>
                    <a:pt x="16203" y="25700"/>
                    <a:pt x="16203" y="24476"/>
                  </a:cubicBezTo>
                  <a:cubicBezTo>
                    <a:pt x="16343" y="23017"/>
                    <a:pt x="16051" y="21418"/>
                    <a:pt x="15619" y="19958"/>
                  </a:cubicBezTo>
                  <a:cubicBezTo>
                    <a:pt x="15467" y="19515"/>
                    <a:pt x="15327" y="19375"/>
                    <a:pt x="15176" y="19223"/>
                  </a:cubicBezTo>
                  <a:cubicBezTo>
                    <a:pt x="15105" y="19153"/>
                    <a:pt x="15070" y="19118"/>
                    <a:pt x="15034" y="19118"/>
                  </a:cubicBezTo>
                  <a:cubicBezTo>
                    <a:pt x="14998" y="19118"/>
                    <a:pt x="14960" y="19153"/>
                    <a:pt x="14884" y="19223"/>
                  </a:cubicBezTo>
                  <a:cubicBezTo>
                    <a:pt x="14744" y="19375"/>
                    <a:pt x="14592" y="19375"/>
                    <a:pt x="14592" y="19375"/>
                  </a:cubicBezTo>
                  <a:lnTo>
                    <a:pt x="14592" y="18791"/>
                  </a:lnTo>
                  <a:cubicBezTo>
                    <a:pt x="14452" y="17916"/>
                    <a:pt x="13868" y="14846"/>
                    <a:pt x="13716" y="14262"/>
                  </a:cubicBezTo>
                  <a:cubicBezTo>
                    <a:pt x="13518" y="13769"/>
                    <a:pt x="13319" y="13477"/>
                    <a:pt x="13076" y="13477"/>
                  </a:cubicBezTo>
                  <a:cubicBezTo>
                    <a:pt x="12962" y="13477"/>
                    <a:pt x="12839" y="13541"/>
                    <a:pt x="12701" y="13678"/>
                  </a:cubicBezTo>
                  <a:cubicBezTo>
                    <a:pt x="12659" y="13721"/>
                    <a:pt x="12628" y="13751"/>
                    <a:pt x="12603" y="13751"/>
                  </a:cubicBezTo>
                  <a:cubicBezTo>
                    <a:pt x="12538" y="13751"/>
                    <a:pt x="12510" y="13545"/>
                    <a:pt x="12409" y="12803"/>
                  </a:cubicBezTo>
                  <a:cubicBezTo>
                    <a:pt x="12117" y="11928"/>
                    <a:pt x="11534" y="10328"/>
                    <a:pt x="11382" y="10177"/>
                  </a:cubicBezTo>
                  <a:cubicBezTo>
                    <a:pt x="11242" y="10037"/>
                    <a:pt x="11090" y="10037"/>
                    <a:pt x="11090" y="10037"/>
                  </a:cubicBezTo>
                  <a:cubicBezTo>
                    <a:pt x="10950" y="10037"/>
                    <a:pt x="10950" y="10037"/>
                    <a:pt x="10798" y="9453"/>
                  </a:cubicBezTo>
                  <a:cubicBezTo>
                    <a:pt x="10366" y="7842"/>
                    <a:pt x="9783" y="6675"/>
                    <a:pt x="9199" y="5508"/>
                  </a:cubicBezTo>
                  <a:cubicBezTo>
                    <a:pt x="8907" y="5076"/>
                    <a:pt x="8615" y="4492"/>
                    <a:pt x="8324" y="3908"/>
                  </a:cubicBezTo>
                  <a:cubicBezTo>
                    <a:pt x="7880" y="3033"/>
                    <a:pt x="7156" y="990"/>
                    <a:pt x="7156" y="838"/>
                  </a:cubicBezTo>
                  <a:cubicBezTo>
                    <a:pt x="7156" y="698"/>
                    <a:pt x="7156" y="547"/>
                    <a:pt x="7296" y="407"/>
                  </a:cubicBezTo>
                  <a:cubicBezTo>
                    <a:pt x="7296" y="255"/>
                    <a:pt x="7296" y="115"/>
                    <a:pt x="7156" y="115"/>
                  </a:cubicBezTo>
                  <a:cubicBezTo>
                    <a:pt x="7156" y="39"/>
                    <a:pt x="7118" y="1"/>
                    <a:pt x="7080" y="1"/>
                  </a:cubicBezTo>
                  <a:close/>
                </a:path>
              </a:pathLst>
            </a:custGeom>
            <a:solidFill>
              <a:srgbClr val="1B472E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499" name="Google Shape;499;p51"/>
          <p:cNvSpPr txBox="1"/>
          <p:nvPr>
            <p:ph type="title"/>
          </p:nvPr>
        </p:nvSpPr>
        <p:spPr>
          <a:xfrm>
            <a:off x="2447125" y="1932350"/>
            <a:ext cx="4053600" cy="10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ВЫВОДЫ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/>
          <p:nvPr>
            <p:ph type="title"/>
          </p:nvPr>
        </p:nvSpPr>
        <p:spPr>
          <a:xfrm>
            <a:off x="1767925" y="148475"/>
            <a:ext cx="3874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Выводы</a:t>
            </a:r>
            <a:endParaRPr/>
          </a:p>
        </p:txBody>
      </p:sp>
      <p:cxnSp>
        <p:nvCxnSpPr>
          <p:cNvPr id="505" name="Google Shape;505;p52"/>
          <p:cNvCxnSpPr/>
          <p:nvPr/>
        </p:nvCxnSpPr>
        <p:spPr>
          <a:xfrm>
            <a:off x="1968475" y="753575"/>
            <a:ext cx="3473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52"/>
          <p:cNvSpPr txBox="1"/>
          <p:nvPr/>
        </p:nvSpPr>
        <p:spPr>
          <a:xfrm>
            <a:off x="503325" y="932975"/>
            <a:ext cx="64476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Количество данных действительно имеет значение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Аугментация может помочь, но имеет нюансы: время, ресурсы, качество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Ограничение токенизатора: регулировать сторону обрезки, если тип токенизатора для Bert – Fast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Для усложнения: можно подключить другие данные, попробовать задать правила (требует экспертности)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Для чего это всё? Как мне кажется, может сократить время на разметку позиций, но есть нюансы: ресурсы, время, требует перепроверки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7" name="Google Shape;507;p52"/>
          <p:cNvSpPr/>
          <p:nvPr/>
        </p:nvSpPr>
        <p:spPr>
          <a:xfrm>
            <a:off x="7478350" y="0"/>
            <a:ext cx="1665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"/>
          <p:cNvSpPr txBox="1"/>
          <p:nvPr>
            <p:ph type="title"/>
          </p:nvPr>
        </p:nvSpPr>
        <p:spPr>
          <a:xfrm>
            <a:off x="656600" y="581275"/>
            <a:ext cx="6118200" cy="4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Задача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Создание чат-бота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/>
          <p:nvPr>
            <p:ph type="title"/>
          </p:nvPr>
        </p:nvSpPr>
        <p:spPr>
          <a:xfrm>
            <a:off x="4547575" y="768600"/>
            <a:ext cx="4777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Чат-бот “Чайный сомелье”</a:t>
            </a:r>
            <a:endParaRPr/>
          </a:p>
        </p:txBody>
      </p:sp>
      <p:sp>
        <p:nvSpPr>
          <p:cNvPr id="518" name="Google Shape;518;p54"/>
          <p:cNvSpPr txBox="1"/>
          <p:nvPr>
            <p:ph idx="1" type="subTitle"/>
          </p:nvPr>
        </p:nvSpPr>
        <p:spPr>
          <a:xfrm>
            <a:off x="5170400" y="2550625"/>
            <a:ext cx="2822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Модель gemma3:1b</a:t>
            </a:r>
            <a:endParaRPr/>
          </a:p>
        </p:txBody>
      </p:sp>
      <p:sp>
        <p:nvSpPr>
          <p:cNvPr id="519" name="Google Shape;519;p54"/>
          <p:cNvSpPr txBox="1"/>
          <p:nvPr>
            <p:ph idx="2" type="subTitle"/>
          </p:nvPr>
        </p:nvSpPr>
        <p:spPr>
          <a:xfrm>
            <a:off x="5170400" y="2081300"/>
            <a:ext cx="28224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Основан на</a:t>
            </a:r>
            <a:endParaRPr/>
          </a:p>
        </p:txBody>
      </p:sp>
      <p:sp>
        <p:nvSpPr>
          <p:cNvPr id="520" name="Google Shape;520;p54"/>
          <p:cNvSpPr/>
          <p:nvPr/>
        </p:nvSpPr>
        <p:spPr>
          <a:xfrm>
            <a:off x="6414805" y="3082957"/>
            <a:ext cx="333590" cy="449996"/>
          </a:xfrm>
          <a:custGeom>
            <a:rect b="b" l="l" r="r" t="t"/>
            <a:pathLst>
              <a:path extrusionOk="0" h="11085" w="8217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54"/>
          <p:cNvGrpSpPr/>
          <p:nvPr/>
        </p:nvGrpSpPr>
        <p:grpSpPr>
          <a:xfrm>
            <a:off x="6399863" y="1676634"/>
            <a:ext cx="363473" cy="450007"/>
            <a:chOff x="2795053" y="3352594"/>
            <a:chExt cx="288448" cy="357120"/>
          </a:xfrm>
        </p:grpSpPr>
        <p:sp>
          <p:nvSpPr>
            <p:cNvPr id="522" name="Google Shape;522;p54"/>
            <p:cNvSpPr/>
            <p:nvPr/>
          </p:nvSpPr>
          <p:spPr>
            <a:xfrm>
              <a:off x="2839629" y="3550386"/>
              <a:ext cx="19840" cy="16448"/>
            </a:xfrm>
            <a:custGeom>
              <a:rect b="b" l="l" r="r" t="t"/>
              <a:pathLst>
                <a:path extrusionOk="0" h="514" w="620">
                  <a:moveTo>
                    <a:pt x="443" y="1"/>
                  </a:moveTo>
                  <a:cubicBezTo>
                    <a:pt x="413" y="1"/>
                    <a:pt x="383" y="9"/>
                    <a:pt x="358" y="26"/>
                  </a:cubicBezTo>
                  <a:lnTo>
                    <a:pt x="84" y="216"/>
                  </a:lnTo>
                  <a:cubicBezTo>
                    <a:pt x="13" y="264"/>
                    <a:pt x="1" y="371"/>
                    <a:pt x="36" y="442"/>
                  </a:cubicBezTo>
                  <a:cubicBezTo>
                    <a:pt x="72" y="490"/>
                    <a:pt x="132" y="514"/>
                    <a:pt x="179" y="514"/>
                  </a:cubicBezTo>
                  <a:cubicBezTo>
                    <a:pt x="203" y="514"/>
                    <a:pt x="239" y="502"/>
                    <a:pt x="263" y="490"/>
                  </a:cubicBezTo>
                  <a:lnTo>
                    <a:pt x="537" y="300"/>
                  </a:lnTo>
                  <a:cubicBezTo>
                    <a:pt x="608" y="240"/>
                    <a:pt x="620" y="145"/>
                    <a:pt x="572" y="73"/>
                  </a:cubicBezTo>
                  <a:cubicBezTo>
                    <a:pt x="549" y="27"/>
                    <a:pt x="496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4"/>
            <p:cNvSpPr/>
            <p:nvPr/>
          </p:nvSpPr>
          <p:spPr>
            <a:xfrm>
              <a:off x="2865165" y="3511410"/>
              <a:ext cx="50688" cy="37536"/>
            </a:xfrm>
            <a:custGeom>
              <a:rect b="b" l="l" r="r" t="t"/>
              <a:pathLst>
                <a:path extrusionOk="0" h="1173" w="1584">
                  <a:moveTo>
                    <a:pt x="1395" y="1"/>
                  </a:moveTo>
                  <a:cubicBezTo>
                    <a:pt x="1361" y="1"/>
                    <a:pt x="1327" y="10"/>
                    <a:pt x="1298" y="29"/>
                  </a:cubicBezTo>
                  <a:lnTo>
                    <a:pt x="96" y="875"/>
                  </a:lnTo>
                  <a:cubicBezTo>
                    <a:pt x="12" y="922"/>
                    <a:pt x="0" y="1018"/>
                    <a:pt x="48" y="1101"/>
                  </a:cubicBezTo>
                  <a:cubicBezTo>
                    <a:pt x="72" y="1137"/>
                    <a:pt x="131" y="1172"/>
                    <a:pt x="179" y="1172"/>
                  </a:cubicBezTo>
                  <a:cubicBezTo>
                    <a:pt x="215" y="1172"/>
                    <a:pt x="239" y="1160"/>
                    <a:pt x="274" y="1137"/>
                  </a:cubicBezTo>
                  <a:lnTo>
                    <a:pt x="1477" y="291"/>
                  </a:lnTo>
                  <a:cubicBezTo>
                    <a:pt x="1548" y="232"/>
                    <a:pt x="1584" y="125"/>
                    <a:pt x="1524" y="65"/>
                  </a:cubicBezTo>
                  <a:cubicBezTo>
                    <a:pt x="1496" y="22"/>
                    <a:pt x="1446" y="1"/>
                    <a:pt x="1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2795053" y="3352594"/>
              <a:ext cx="288448" cy="357120"/>
            </a:xfrm>
            <a:custGeom>
              <a:rect b="b" l="l" r="r" t="t"/>
              <a:pathLst>
                <a:path extrusionOk="0" h="11160" w="9014">
                  <a:moveTo>
                    <a:pt x="3311" y="361"/>
                  </a:moveTo>
                  <a:cubicBezTo>
                    <a:pt x="3465" y="361"/>
                    <a:pt x="3620" y="385"/>
                    <a:pt x="3763" y="468"/>
                  </a:cubicBezTo>
                  <a:cubicBezTo>
                    <a:pt x="4454" y="825"/>
                    <a:pt x="4585" y="1861"/>
                    <a:pt x="4573" y="2682"/>
                  </a:cubicBezTo>
                  <a:cubicBezTo>
                    <a:pt x="4561" y="3278"/>
                    <a:pt x="4477" y="3837"/>
                    <a:pt x="4418" y="4171"/>
                  </a:cubicBezTo>
                  <a:cubicBezTo>
                    <a:pt x="4398" y="4220"/>
                    <a:pt x="4355" y="4260"/>
                    <a:pt x="4300" y="4260"/>
                  </a:cubicBezTo>
                  <a:cubicBezTo>
                    <a:pt x="4288" y="4260"/>
                    <a:pt x="4276" y="4258"/>
                    <a:pt x="4263" y="4254"/>
                  </a:cubicBezTo>
                  <a:cubicBezTo>
                    <a:pt x="3930" y="4195"/>
                    <a:pt x="3382" y="4099"/>
                    <a:pt x="2811" y="3885"/>
                  </a:cubicBezTo>
                  <a:cubicBezTo>
                    <a:pt x="2037" y="3623"/>
                    <a:pt x="1120" y="3147"/>
                    <a:pt x="1013" y="2385"/>
                  </a:cubicBezTo>
                  <a:cubicBezTo>
                    <a:pt x="989" y="2111"/>
                    <a:pt x="1060" y="1849"/>
                    <a:pt x="1227" y="1623"/>
                  </a:cubicBezTo>
                  <a:cubicBezTo>
                    <a:pt x="1465" y="1325"/>
                    <a:pt x="1739" y="1218"/>
                    <a:pt x="1953" y="1206"/>
                  </a:cubicBezTo>
                  <a:cubicBezTo>
                    <a:pt x="2120" y="1194"/>
                    <a:pt x="2263" y="1087"/>
                    <a:pt x="2334" y="944"/>
                  </a:cubicBezTo>
                  <a:cubicBezTo>
                    <a:pt x="2430" y="766"/>
                    <a:pt x="2620" y="527"/>
                    <a:pt x="2977" y="408"/>
                  </a:cubicBezTo>
                  <a:cubicBezTo>
                    <a:pt x="3084" y="373"/>
                    <a:pt x="3192" y="361"/>
                    <a:pt x="3311" y="361"/>
                  </a:cubicBezTo>
                  <a:close/>
                  <a:moveTo>
                    <a:pt x="6699" y="947"/>
                  </a:moveTo>
                  <a:cubicBezTo>
                    <a:pt x="6925" y="947"/>
                    <a:pt x="7145" y="1020"/>
                    <a:pt x="7323" y="1158"/>
                  </a:cubicBezTo>
                  <a:cubicBezTo>
                    <a:pt x="7621" y="1397"/>
                    <a:pt x="7728" y="1682"/>
                    <a:pt x="7740" y="1885"/>
                  </a:cubicBezTo>
                  <a:cubicBezTo>
                    <a:pt x="7752" y="2051"/>
                    <a:pt x="7859" y="2206"/>
                    <a:pt x="8014" y="2278"/>
                  </a:cubicBezTo>
                  <a:cubicBezTo>
                    <a:pt x="8192" y="2361"/>
                    <a:pt x="8430" y="2563"/>
                    <a:pt x="8549" y="2921"/>
                  </a:cubicBezTo>
                  <a:cubicBezTo>
                    <a:pt x="8668" y="3183"/>
                    <a:pt x="8645" y="3468"/>
                    <a:pt x="8514" y="3706"/>
                  </a:cubicBezTo>
                  <a:cubicBezTo>
                    <a:pt x="8171" y="4370"/>
                    <a:pt x="7201" y="4517"/>
                    <a:pt x="6397" y="4517"/>
                  </a:cubicBezTo>
                  <a:cubicBezTo>
                    <a:pt x="6364" y="4517"/>
                    <a:pt x="6331" y="4517"/>
                    <a:pt x="6299" y="4516"/>
                  </a:cubicBezTo>
                  <a:cubicBezTo>
                    <a:pt x="5704" y="4492"/>
                    <a:pt x="5144" y="4421"/>
                    <a:pt x="4811" y="4361"/>
                  </a:cubicBezTo>
                  <a:cubicBezTo>
                    <a:pt x="4739" y="4349"/>
                    <a:pt x="4692" y="4290"/>
                    <a:pt x="4704" y="4218"/>
                  </a:cubicBezTo>
                  <a:cubicBezTo>
                    <a:pt x="4763" y="3885"/>
                    <a:pt x="4870" y="3337"/>
                    <a:pt x="5061" y="2766"/>
                  </a:cubicBezTo>
                  <a:cubicBezTo>
                    <a:pt x="5335" y="1992"/>
                    <a:pt x="5811" y="1051"/>
                    <a:pt x="6561" y="956"/>
                  </a:cubicBezTo>
                  <a:cubicBezTo>
                    <a:pt x="6607" y="950"/>
                    <a:pt x="6653" y="947"/>
                    <a:pt x="6699" y="947"/>
                  </a:cubicBezTo>
                  <a:close/>
                  <a:moveTo>
                    <a:pt x="2739" y="4433"/>
                  </a:moveTo>
                  <a:cubicBezTo>
                    <a:pt x="3334" y="4457"/>
                    <a:pt x="3906" y="4528"/>
                    <a:pt x="4227" y="4587"/>
                  </a:cubicBezTo>
                  <a:cubicBezTo>
                    <a:pt x="4231" y="4587"/>
                    <a:pt x="4234" y="4586"/>
                    <a:pt x="4238" y="4586"/>
                  </a:cubicBezTo>
                  <a:cubicBezTo>
                    <a:pt x="4282" y="4586"/>
                    <a:pt x="4323" y="4652"/>
                    <a:pt x="4323" y="4718"/>
                  </a:cubicBezTo>
                  <a:cubicBezTo>
                    <a:pt x="4263" y="5052"/>
                    <a:pt x="4156" y="5600"/>
                    <a:pt x="3965" y="6159"/>
                  </a:cubicBezTo>
                  <a:cubicBezTo>
                    <a:pt x="3692" y="6933"/>
                    <a:pt x="3215" y="7874"/>
                    <a:pt x="2465" y="7981"/>
                  </a:cubicBezTo>
                  <a:cubicBezTo>
                    <a:pt x="2431" y="7984"/>
                    <a:pt x="2397" y="7985"/>
                    <a:pt x="2363" y="7985"/>
                  </a:cubicBezTo>
                  <a:cubicBezTo>
                    <a:pt x="2127" y="7985"/>
                    <a:pt x="1901" y="7912"/>
                    <a:pt x="1703" y="7766"/>
                  </a:cubicBezTo>
                  <a:cubicBezTo>
                    <a:pt x="1406" y="7528"/>
                    <a:pt x="1298" y="7254"/>
                    <a:pt x="1287" y="7040"/>
                  </a:cubicBezTo>
                  <a:cubicBezTo>
                    <a:pt x="1275" y="6873"/>
                    <a:pt x="1168" y="6731"/>
                    <a:pt x="1013" y="6659"/>
                  </a:cubicBezTo>
                  <a:cubicBezTo>
                    <a:pt x="834" y="6564"/>
                    <a:pt x="596" y="6373"/>
                    <a:pt x="477" y="6016"/>
                  </a:cubicBezTo>
                  <a:cubicBezTo>
                    <a:pt x="394" y="5742"/>
                    <a:pt x="417" y="5469"/>
                    <a:pt x="536" y="5242"/>
                  </a:cubicBezTo>
                  <a:cubicBezTo>
                    <a:pt x="882" y="4587"/>
                    <a:pt x="1870" y="4433"/>
                    <a:pt x="2656" y="4433"/>
                  </a:cubicBezTo>
                  <a:close/>
                  <a:moveTo>
                    <a:pt x="4757" y="4645"/>
                  </a:moveTo>
                  <a:cubicBezTo>
                    <a:pt x="4767" y="4645"/>
                    <a:pt x="4777" y="4646"/>
                    <a:pt x="4787" y="4647"/>
                  </a:cubicBezTo>
                  <a:cubicBezTo>
                    <a:pt x="5108" y="4707"/>
                    <a:pt x="5656" y="4814"/>
                    <a:pt x="6228" y="5016"/>
                  </a:cubicBezTo>
                  <a:cubicBezTo>
                    <a:pt x="6990" y="5302"/>
                    <a:pt x="7918" y="5778"/>
                    <a:pt x="8026" y="6540"/>
                  </a:cubicBezTo>
                  <a:cubicBezTo>
                    <a:pt x="8061" y="6802"/>
                    <a:pt x="7978" y="7076"/>
                    <a:pt x="7823" y="7290"/>
                  </a:cubicBezTo>
                  <a:cubicBezTo>
                    <a:pt x="7585" y="7588"/>
                    <a:pt x="7299" y="7695"/>
                    <a:pt x="7085" y="7707"/>
                  </a:cubicBezTo>
                  <a:cubicBezTo>
                    <a:pt x="6930" y="7731"/>
                    <a:pt x="6775" y="7826"/>
                    <a:pt x="6704" y="7981"/>
                  </a:cubicBezTo>
                  <a:cubicBezTo>
                    <a:pt x="6609" y="8159"/>
                    <a:pt x="6418" y="8397"/>
                    <a:pt x="6061" y="8517"/>
                  </a:cubicBezTo>
                  <a:cubicBezTo>
                    <a:pt x="5957" y="8550"/>
                    <a:pt x="5849" y="8566"/>
                    <a:pt x="5742" y="8566"/>
                  </a:cubicBezTo>
                  <a:cubicBezTo>
                    <a:pt x="5581" y="8566"/>
                    <a:pt x="5423" y="8529"/>
                    <a:pt x="5287" y="8457"/>
                  </a:cubicBezTo>
                  <a:cubicBezTo>
                    <a:pt x="4608" y="8100"/>
                    <a:pt x="4466" y="7052"/>
                    <a:pt x="4489" y="6242"/>
                  </a:cubicBezTo>
                  <a:cubicBezTo>
                    <a:pt x="4501" y="5647"/>
                    <a:pt x="4573" y="5076"/>
                    <a:pt x="4632" y="4754"/>
                  </a:cubicBezTo>
                  <a:cubicBezTo>
                    <a:pt x="4643" y="4681"/>
                    <a:pt x="4690" y="4645"/>
                    <a:pt x="4757" y="4645"/>
                  </a:cubicBezTo>
                  <a:close/>
                  <a:moveTo>
                    <a:pt x="3309" y="1"/>
                  </a:moveTo>
                  <a:cubicBezTo>
                    <a:pt x="3162" y="1"/>
                    <a:pt x="3014" y="25"/>
                    <a:pt x="2870" y="75"/>
                  </a:cubicBezTo>
                  <a:cubicBezTo>
                    <a:pt x="2501" y="194"/>
                    <a:pt x="2203" y="444"/>
                    <a:pt x="2037" y="777"/>
                  </a:cubicBezTo>
                  <a:cubicBezTo>
                    <a:pt x="2013" y="837"/>
                    <a:pt x="1965" y="861"/>
                    <a:pt x="1906" y="885"/>
                  </a:cubicBezTo>
                  <a:cubicBezTo>
                    <a:pt x="1537" y="920"/>
                    <a:pt x="1191" y="1123"/>
                    <a:pt x="953" y="1432"/>
                  </a:cubicBezTo>
                  <a:cubicBezTo>
                    <a:pt x="727" y="1718"/>
                    <a:pt x="632" y="2087"/>
                    <a:pt x="667" y="2432"/>
                  </a:cubicBezTo>
                  <a:cubicBezTo>
                    <a:pt x="775" y="3230"/>
                    <a:pt x="1560" y="3754"/>
                    <a:pt x="2382" y="4099"/>
                  </a:cubicBezTo>
                  <a:cubicBezTo>
                    <a:pt x="1489" y="4123"/>
                    <a:pt x="572" y="4349"/>
                    <a:pt x="191" y="5064"/>
                  </a:cubicBezTo>
                  <a:cubicBezTo>
                    <a:pt x="36" y="5373"/>
                    <a:pt x="1" y="5742"/>
                    <a:pt x="120" y="6088"/>
                  </a:cubicBezTo>
                  <a:cubicBezTo>
                    <a:pt x="239" y="6457"/>
                    <a:pt x="489" y="6754"/>
                    <a:pt x="822" y="6921"/>
                  </a:cubicBezTo>
                  <a:cubicBezTo>
                    <a:pt x="882" y="6957"/>
                    <a:pt x="906" y="6993"/>
                    <a:pt x="929" y="7052"/>
                  </a:cubicBezTo>
                  <a:cubicBezTo>
                    <a:pt x="965" y="7433"/>
                    <a:pt x="1168" y="7766"/>
                    <a:pt x="1477" y="8005"/>
                  </a:cubicBezTo>
                  <a:cubicBezTo>
                    <a:pt x="1715" y="8207"/>
                    <a:pt x="2013" y="8290"/>
                    <a:pt x="2311" y="8290"/>
                  </a:cubicBezTo>
                  <a:cubicBezTo>
                    <a:pt x="2370" y="8290"/>
                    <a:pt x="2430" y="8290"/>
                    <a:pt x="2477" y="8278"/>
                  </a:cubicBezTo>
                  <a:cubicBezTo>
                    <a:pt x="3132" y="8183"/>
                    <a:pt x="3584" y="7671"/>
                    <a:pt x="3918" y="7028"/>
                  </a:cubicBezTo>
                  <a:lnTo>
                    <a:pt x="3918" y="7028"/>
                  </a:lnTo>
                  <a:cubicBezTo>
                    <a:pt x="3775" y="9040"/>
                    <a:pt x="4204" y="10326"/>
                    <a:pt x="4620" y="11076"/>
                  </a:cubicBezTo>
                  <a:cubicBezTo>
                    <a:pt x="4644" y="11136"/>
                    <a:pt x="4704" y="11160"/>
                    <a:pt x="4763" y="11160"/>
                  </a:cubicBezTo>
                  <a:cubicBezTo>
                    <a:pt x="4799" y="11160"/>
                    <a:pt x="4823" y="11160"/>
                    <a:pt x="4847" y="11148"/>
                  </a:cubicBezTo>
                  <a:cubicBezTo>
                    <a:pt x="4918" y="11100"/>
                    <a:pt x="4942" y="11005"/>
                    <a:pt x="4906" y="10922"/>
                  </a:cubicBezTo>
                  <a:cubicBezTo>
                    <a:pt x="4525" y="10255"/>
                    <a:pt x="4156" y="9124"/>
                    <a:pt x="4216" y="7385"/>
                  </a:cubicBezTo>
                  <a:lnTo>
                    <a:pt x="4216" y="7385"/>
                  </a:lnTo>
                  <a:cubicBezTo>
                    <a:pt x="4335" y="7969"/>
                    <a:pt x="4608" y="8481"/>
                    <a:pt x="5097" y="8743"/>
                  </a:cubicBezTo>
                  <a:cubicBezTo>
                    <a:pt x="5287" y="8838"/>
                    <a:pt x="5501" y="8886"/>
                    <a:pt x="5704" y="8886"/>
                  </a:cubicBezTo>
                  <a:cubicBezTo>
                    <a:pt x="5859" y="8886"/>
                    <a:pt x="5990" y="8874"/>
                    <a:pt x="6121" y="8826"/>
                  </a:cubicBezTo>
                  <a:cubicBezTo>
                    <a:pt x="6490" y="8707"/>
                    <a:pt x="6787" y="8457"/>
                    <a:pt x="6954" y="8124"/>
                  </a:cubicBezTo>
                  <a:cubicBezTo>
                    <a:pt x="6990" y="8064"/>
                    <a:pt x="7025" y="8040"/>
                    <a:pt x="7085" y="8028"/>
                  </a:cubicBezTo>
                  <a:cubicBezTo>
                    <a:pt x="7454" y="7981"/>
                    <a:pt x="7799" y="7790"/>
                    <a:pt x="8037" y="7469"/>
                  </a:cubicBezTo>
                  <a:cubicBezTo>
                    <a:pt x="8264" y="7195"/>
                    <a:pt x="8371" y="6814"/>
                    <a:pt x="8323" y="6481"/>
                  </a:cubicBezTo>
                  <a:cubicBezTo>
                    <a:pt x="8216" y="5671"/>
                    <a:pt x="7430" y="5147"/>
                    <a:pt x="6609" y="4814"/>
                  </a:cubicBezTo>
                  <a:cubicBezTo>
                    <a:pt x="7502" y="4778"/>
                    <a:pt x="8430" y="4552"/>
                    <a:pt x="8799" y="3837"/>
                  </a:cubicBezTo>
                  <a:cubicBezTo>
                    <a:pt x="8978" y="3540"/>
                    <a:pt x="9014" y="3171"/>
                    <a:pt x="8895" y="2825"/>
                  </a:cubicBezTo>
                  <a:cubicBezTo>
                    <a:pt x="8776" y="2456"/>
                    <a:pt x="8514" y="2159"/>
                    <a:pt x="8192" y="1992"/>
                  </a:cubicBezTo>
                  <a:cubicBezTo>
                    <a:pt x="8133" y="1968"/>
                    <a:pt x="8097" y="1920"/>
                    <a:pt x="8085" y="1861"/>
                  </a:cubicBezTo>
                  <a:cubicBezTo>
                    <a:pt x="8037" y="1492"/>
                    <a:pt x="7847" y="1147"/>
                    <a:pt x="7537" y="908"/>
                  </a:cubicBezTo>
                  <a:cubicBezTo>
                    <a:pt x="7296" y="718"/>
                    <a:pt x="6996" y="612"/>
                    <a:pt x="6701" y="612"/>
                  </a:cubicBezTo>
                  <a:cubicBezTo>
                    <a:pt x="6646" y="612"/>
                    <a:pt x="6591" y="615"/>
                    <a:pt x="6537" y="623"/>
                  </a:cubicBezTo>
                  <a:cubicBezTo>
                    <a:pt x="5728" y="730"/>
                    <a:pt x="5216" y="1516"/>
                    <a:pt x="4870" y="2337"/>
                  </a:cubicBezTo>
                  <a:cubicBezTo>
                    <a:pt x="4835" y="1444"/>
                    <a:pt x="4620" y="527"/>
                    <a:pt x="3906" y="146"/>
                  </a:cubicBezTo>
                  <a:cubicBezTo>
                    <a:pt x="3718" y="49"/>
                    <a:pt x="3515" y="1"/>
                    <a:pt x="3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3019853" y="3423794"/>
              <a:ext cx="20224" cy="16576"/>
            </a:xfrm>
            <a:custGeom>
              <a:rect b="b" l="l" r="r" t="t"/>
              <a:pathLst>
                <a:path extrusionOk="0" h="518" w="632">
                  <a:moveTo>
                    <a:pt x="454" y="0"/>
                  </a:moveTo>
                  <a:cubicBezTo>
                    <a:pt x="420" y="0"/>
                    <a:pt x="386" y="10"/>
                    <a:pt x="358" y="29"/>
                  </a:cubicBezTo>
                  <a:lnTo>
                    <a:pt x="96" y="219"/>
                  </a:lnTo>
                  <a:cubicBezTo>
                    <a:pt x="24" y="255"/>
                    <a:pt x="0" y="362"/>
                    <a:pt x="48" y="434"/>
                  </a:cubicBezTo>
                  <a:cubicBezTo>
                    <a:pt x="84" y="481"/>
                    <a:pt x="143" y="517"/>
                    <a:pt x="179" y="517"/>
                  </a:cubicBezTo>
                  <a:cubicBezTo>
                    <a:pt x="215" y="517"/>
                    <a:pt x="239" y="493"/>
                    <a:pt x="274" y="481"/>
                  </a:cubicBezTo>
                  <a:lnTo>
                    <a:pt x="536" y="291"/>
                  </a:lnTo>
                  <a:cubicBezTo>
                    <a:pt x="620" y="243"/>
                    <a:pt x="631" y="136"/>
                    <a:pt x="584" y="65"/>
                  </a:cubicBezTo>
                  <a:cubicBezTo>
                    <a:pt x="555" y="22"/>
                    <a:pt x="505" y="0"/>
                    <a:pt x="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4"/>
            <p:cNvSpPr/>
            <p:nvPr/>
          </p:nvSpPr>
          <p:spPr>
            <a:xfrm>
              <a:off x="2964237" y="3441810"/>
              <a:ext cx="49920" cy="37408"/>
            </a:xfrm>
            <a:custGeom>
              <a:rect b="b" l="l" r="r" t="t"/>
              <a:pathLst>
                <a:path extrusionOk="0" h="1169" w="1560">
                  <a:moveTo>
                    <a:pt x="1383" y="1"/>
                  </a:moveTo>
                  <a:cubicBezTo>
                    <a:pt x="1353" y="1"/>
                    <a:pt x="1323" y="9"/>
                    <a:pt x="1298" y="25"/>
                  </a:cubicBezTo>
                  <a:lnTo>
                    <a:pt x="83" y="871"/>
                  </a:lnTo>
                  <a:cubicBezTo>
                    <a:pt x="12" y="918"/>
                    <a:pt x="0" y="1026"/>
                    <a:pt x="48" y="1097"/>
                  </a:cubicBezTo>
                  <a:cubicBezTo>
                    <a:pt x="72" y="1145"/>
                    <a:pt x="131" y="1168"/>
                    <a:pt x="179" y="1168"/>
                  </a:cubicBezTo>
                  <a:cubicBezTo>
                    <a:pt x="214" y="1168"/>
                    <a:pt x="238" y="1157"/>
                    <a:pt x="274" y="1145"/>
                  </a:cubicBezTo>
                  <a:lnTo>
                    <a:pt x="1476" y="299"/>
                  </a:lnTo>
                  <a:cubicBezTo>
                    <a:pt x="1548" y="252"/>
                    <a:pt x="1560" y="145"/>
                    <a:pt x="1524" y="73"/>
                  </a:cubicBezTo>
                  <a:cubicBezTo>
                    <a:pt x="1493" y="27"/>
                    <a:pt x="1438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2867437" y="3395602"/>
              <a:ext cx="17952" cy="18848"/>
            </a:xfrm>
            <a:custGeom>
              <a:rect b="b" l="l" r="r" t="t"/>
              <a:pathLst>
                <a:path extrusionOk="0" h="589" w="561">
                  <a:moveTo>
                    <a:pt x="189" y="1"/>
                  </a:moveTo>
                  <a:cubicBezTo>
                    <a:pt x="156" y="1"/>
                    <a:pt x="124" y="10"/>
                    <a:pt x="96" y="29"/>
                  </a:cubicBezTo>
                  <a:cubicBezTo>
                    <a:pt x="25" y="76"/>
                    <a:pt x="1" y="172"/>
                    <a:pt x="49" y="255"/>
                  </a:cubicBezTo>
                  <a:lnTo>
                    <a:pt x="239" y="517"/>
                  </a:lnTo>
                  <a:cubicBezTo>
                    <a:pt x="275" y="565"/>
                    <a:pt x="334" y="588"/>
                    <a:pt x="382" y="588"/>
                  </a:cubicBezTo>
                  <a:cubicBezTo>
                    <a:pt x="406" y="588"/>
                    <a:pt x="430" y="576"/>
                    <a:pt x="465" y="565"/>
                  </a:cubicBezTo>
                  <a:cubicBezTo>
                    <a:pt x="537" y="517"/>
                    <a:pt x="560" y="410"/>
                    <a:pt x="513" y="338"/>
                  </a:cubicBezTo>
                  <a:lnTo>
                    <a:pt x="322" y="76"/>
                  </a:lnTo>
                  <a:cubicBezTo>
                    <a:pt x="293" y="25"/>
                    <a:pt x="241" y="1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4"/>
            <p:cNvSpPr/>
            <p:nvPr/>
          </p:nvSpPr>
          <p:spPr>
            <a:xfrm>
              <a:off x="2885741" y="3421234"/>
              <a:ext cx="38496" cy="49216"/>
            </a:xfrm>
            <a:custGeom>
              <a:rect b="b" l="l" r="r" t="t"/>
              <a:pathLst>
                <a:path extrusionOk="0" h="1538" w="1203">
                  <a:moveTo>
                    <a:pt x="169" y="1"/>
                  </a:moveTo>
                  <a:cubicBezTo>
                    <a:pt x="139" y="1"/>
                    <a:pt x="109" y="9"/>
                    <a:pt x="84" y="26"/>
                  </a:cubicBezTo>
                  <a:cubicBezTo>
                    <a:pt x="12" y="73"/>
                    <a:pt x="0" y="180"/>
                    <a:pt x="48" y="252"/>
                  </a:cubicBezTo>
                  <a:lnTo>
                    <a:pt x="893" y="1454"/>
                  </a:lnTo>
                  <a:cubicBezTo>
                    <a:pt x="917" y="1502"/>
                    <a:pt x="977" y="1538"/>
                    <a:pt x="1024" y="1538"/>
                  </a:cubicBezTo>
                  <a:cubicBezTo>
                    <a:pt x="1060" y="1538"/>
                    <a:pt x="1084" y="1514"/>
                    <a:pt x="1120" y="1502"/>
                  </a:cubicBezTo>
                  <a:cubicBezTo>
                    <a:pt x="1191" y="1454"/>
                    <a:pt x="1203" y="1359"/>
                    <a:pt x="1155" y="1276"/>
                  </a:cubicBezTo>
                  <a:lnTo>
                    <a:pt x="310" y="73"/>
                  </a:lnTo>
                  <a:cubicBezTo>
                    <a:pt x="279" y="27"/>
                    <a:pt x="224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2993933" y="3576178"/>
              <a:ext cx="17952" cy="18848"/>
            </a:xfrm>
            <a:custGeom>
              <a:rect b="b" l="l" r="r" t="t"/>
              <a:pathLst>
                <a:path extrusionOk="0" h="589" w="561">
                  <a:moveTo>
                    <a:pt x="181" y="1"/>
                  </a:moveTo>
                  <a:cubicBezTo>
                    <a:pt x="147" y="1"/>
                    <a:pt x="113" y="10"/>
                    <a:pt x="84" y="29"/>
                  </a:cubicBezTo>
                  <a:cubicBezTo>
                    <a:pt x="13" y="65"/>
                    <a:pt x="1" y="172"/>
                    <a:pt x="36" y="244"/>
                  </a:cubicBezTo>
                  <a:lnTo>
                    <a:pt x="239" y="518"/>
                  </a:lnTo>
                  <a:cubicBezTo>
                    <a:pt x="263" y="565"/>
                    <a:pt x="322" y="589"/>
                    <a:pt x="370" y="589"/>
                  </a:cubicBezTo>
                  <a:cubicBezTo>
                    <a:pt x="394" y="589"/>
                    <a:pt x="429" y="577"/>
                    <a:pt x="453" y="565"/>
                  </a:cubicBezTo>
                  <a:cubicBezTo>
                    <a:pt x="537" y="518"/>
                    <a:pt x="560" y="410"/>
                    <a:pt x="501" y="339"/>
                  </a:cubicBezTo>
                  <a:lnTo>
                    <a:pt x="310" y="65"/>
                  </a:lnTo>
                  <a:cubicBezTo>
                    <a:pt x="282" y="22"/>
                    <a:pt x="232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2954701" y="3520466"/>
              <a:ext cx="39264" cy="49056"/>
            </a:xfrm>
            <a:custGeom>
              <a:rect b="b" l="l" r="r" t="t"/>
              <a:pathLst>
                <a:path extrusionOk="0" h="1533" w="1227">
                  <a:moveTo>
                    <a:pt x="178" y="1"/>
                  </a:moveTo>
                  <a:cubicBezTo>
                    <a:pt x="147" y="1"/>
                    <a:pt x="114" y="7"/>
                    <a:pt x="84" y="20"/>
                  </a:cubicBezTo>
                  <a:cubicBezTo>
                    <a:pt x="12" y="68"/>
                    <a:pt x="0" y="175"/>
                    <a:pt x="48" y="246"/>
                  </a:cubicBezTo>
                  <a:lnTo>
                    <a:pt x="893" y="1449"/>
                  </a:lnTo>
                  <a:cubicBezTo>
                    <a:pt x="929" y="1497"/>
                    <a:pt x="989" y="1532"/>
                    <a:pt x="1024" y="1532"/>
                  </a:cubicBezTo>
                  <a:cubicBezTo>
                    <a:pt x="1060" y="1532"/>
                    <a:pt x="1084" y="1508"/>
                    <a:pt x="1120" y="1497"/>
                  </a:cubicBezTo>
                  <a:cubicBezTo>
                    <a:pt x="1203" y="1437"/>
                    <a:pt x="1227" y="1354"/>
                    <a:pt x="1167" y="1270"/>
                  </a:cubicBezTo>
                  <a:lnTo>
                    <a:pt x="310" y="68"/>
                  </a:lnTo>
                  <a:cubicBezTo>
                    <a:pt x="287" y="22"/>
                    <a:pt x="235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54"/>
          <p:cNvSpPr txBox="1"/>
          <p:nvPr>
            <p:ph idx="3" type="subTitle"/>
          </p:nvPr>
        </p:nvSpPr>
        <p:spPr>
          <a:xfrm>
            <a:off x="4754300" y="3919950"/>
            <a:ext cx="32385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Рекомендует 3 позиции из интернет-магазина на основании запроса пользователя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Кратко объясняет выбор</a:t>
            </a:r>
            <a:endParaRPr/>
          </a:p>
        </p:txBody>
      </p:sp>
      <p:sp>
        <p:nvSpPr>
          <p:cNvPr id="532" name="Google Shape;532;p54"/>
          <p:cNvSpPr txBox="1"/>
          <p:nvPr>
            <p:ph idx="4" type="subTitle"/>
          </p:nvPr>
        </p:nvSpPr>
        <p:spPr>
          <a:xfrm>
            <a:off x="5170400" y="3532950"/>
            <a:ext cx="28224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Что умеет?</a:t>
            </a:r>
            <a:endParaRPr/>
          </a:p>
        </p:txBody>
      </p:sp>
      <p:sp>
        <p:nvSpPr>
          <p:cNvPr id="533" name="Google Shape;533;p54"/>
          <p:cNvSpPr/>
          <p:nvPr/>
        </p:nvSpPr>
        <p:spPr>
          <a:xfrm rot="5400000">
            <a:off x="983136" y="39385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4"/>
          <p:cNvSpPr/>
          <p:nvPr/>
        </p:nvSpPr>
        <p:spPr>
          <a:xfrm rot="5400000">
            <a:off x="3119449" y="-8071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4"/>
          <p:cNvSpPr/>
          <p:nvPr/>
        </p:nvSpPr>
        <p:spPr>
          <a:xfrm rot="5400000">
            <a:off x="983124" y="-8071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4"/>
          <p:cNvSpPr/>
          <p:nvPr/>
        </p:nvSpPr>
        <p:spPr>
          <a:xfrm rot="5400000">
            <a:off x="3119461" y="39385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Google Shape;537;p54"/>
          <p:cNvCxnSpPr/>
          <p:nvPr/>
        </p:nvCxnSpPr>
        <p:spPr>
          <a:xfrm>
            <a:off x="4090450" y="1365925"/>
            <a:ext cx="505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8" name="Google Shape;538;p54" title="photo_2025-06-20_01-06-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5" y="497538"/>
            <a:ext cx="4148426" cy="4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/>
          <p:nvPr>
            <p:ph type="title"/>
          </p:nvPr>
        </p:nvSpPr>
        <p:spPr>
          <a:xfrm>
            <a:off x="1059950" y="148475"/>
            <a:ext cx="5290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запроса и ответа</a:t>
            </a:r>
            <a:endParaRPr/>
          </a:p>
        </p:txBody>
      </p:sp>
      <p:cxnSp>
        <p:nvCxnSpPr>
          <p:cNvPr id="544" name="Google Shape;544;p55"/>
          <p:cNvCxnSpPr/>
          <p:nvPr/>
        </p:nvCxnSpPr>
        <p:spPr>
          <a:xfrm>
            <a:off x="1968475" y="753575"/>
            <a:ext cx="3473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55"/>
          <p:cNvSpPr/>
          <p:nvPr/>
        </p:nvSpPr>
        <p:spPr>
          <a:xfrm>
            <a:off x="7859350" y="0"/>
            <a:ext cx="128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8" y="1609350"/>
            <a:ext cx="42672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488" y="989500"/>
            <a:ext cx="39528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5" title="Снимок экрана 2025-07-04 191123.png"/>
          <p:cNvPicPr preferRelativeResize="0"/>
          <p:nvPr/>
        </p:nvPicPr>
        <p:blipFill rotWithShape="1">
          <a:blip r:embed="rId5">
            <a:alphaModFix/>
          </a:blip>
          <a:srcRect b="0" l="980" r="0" t="0"/>
          <a:stretch/>
        </p:blipFill>
        <p:spPr>
          <a:xfrm>
            <a:off x="4713900" y="989500"/>
            <a:ext cx="3952875" cy="36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6"/>
          <p:cNvSpPr txBox="1"/>
          <p:nvPr>
            <p:ph type="title"/>
          </p:nvPr>
        </p:nvSpPr>
        <p:spPr>
          <a:xfrm>
            <a:off x="1133200" y="148475"/>
            <a:ext cx="5290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Доступ</a:t>
            </a:r>
            <a:endParaRPr/>
          </a:p>
        </p:txBody>
      </p:sp>
      <p:cxnSp>
        <p:nvCxnSpPr>
          <p:cNvPr id="554" name="Google Shape;554;p56"/>
          <p:cNvCxnSpPr/>
          <p:nvPr/>
        </p:nvCxnSpPr>
        <p:spPr>
          <a:xfrm>
            <a:off x="1968488" y="694950"/>
            <a:ext cx="3473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56"/>
          <p:cNvSpPr/>
          <p:nvPr/>
        </p:nvSpPr>
        <p:spPr>
          <a:xfrm>
            <a:off x="7830050" y="0"/>
            <a:ext cx="13140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28838" y="832675"/>
            <a:ext cx="3183525" cy="40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6"/>
          <p:cNvSpPr txBox="1"/>
          <p:nvPr/>
        </p:nvSpPr>
        <p:spPr>
          <a:xfrm>
            <a:off x="4447950" y="2666975"/>
            <a:ext cx="3000000" cy="723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Или по имени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@TeaSommelierAnnaBot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275603" y="812150"/>
            <a:ext cx="5174700" cy="31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Задача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Предсказание дескрипторов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>
            <p:ph type="title"/>
          </p:nvPr>
        </p:nvSpPr>
        <p:spPr>
          <a:xfrm>
            <a:off x="771325" y="1284650"/>
            <a:ext cx="2904000" cy="19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Спасибо за внимание!</a:t>
            </a:r>
            <a:endParaRPr sz="4000"/>
          </a:p>
        </p:txBody>
      </p:sp>
      <p:cxnSp>
        <p:nvCxnSpPr>
          <p:cNvPr id="563" name="Google Shape;563;p57"/>
          <p:cNvCxnSpPr/>
          <p:nvPr/>
        </p:nvCxnSpPr>
        <p:spPr>
          <a:xfrm flipH="1" rot="10800000">
            <a:off x="397234" y="3292175"/>
            <a:ext cx="3278100" cy="9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4" name="Google Shape;5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325" y="219350"/>
            <a:ext cx="4704776" cy="470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650700" y="1320075"/>
            <a:ext cx="24609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такое дескриптор?</a:t>
            </a:r>
            <a:endParaRPr/>
          </a:p>
        </p:txBody>
      </p:sp>
      <p:cxnSp>
        <p:nvCxnSpPr>
          <p:cNvPr id="264" name="Google Shape;264;p31"/>
          <p:cNvCxnSpPr/>
          <p:nvPr/>
        </p:nvCxnSpPr>
        <p:spPr>
          <a:xfrm>
            <a:off x="92800" y="2486275"/>
            <a:ext cx="3282600" cy="14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5895725" y="4812875"/>
            <a:ext cx="308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Изображение взято с сайта daochai.ru</a:t>
            </a:r>
            <a:endParaRPr sz="12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6" name="Google Shape;266;p31" title="дескрипторы.png"/>
          <p:cNvPicPr preferRelativeResize="0"/>
          <p:nvPr/>
        </p:nvPicPr>
        <p:blipFill rotWithShape="1">
          <a:blip r:embed="rId3">
            <a:alphaModFix/>
          </a:blip>
          <a:srcRect b="0" l="0" r="1458" t="0"/>
          <a:stretch/>
        </p:blipFill>
        <p:spPr>
          <a:xfrm>
            <a:off x="3776900" y="239588"/>
            <a:ext cx="4947000" cy="45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1244550" y="1054213"/>
            <a:ext cx="63618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Задача 1: Предсказание дескрипторов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Проблемы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2251188" y="2759413"/>
            <a:ext cx="11346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Выборка</a:t>
            </a:r>
            <a:endParaRPr/>
          </a:p>
        </p:txBody>
      </p:sp>
      <p:sp>
        <p:nvSpPr>
          <p:cNvPr id="273" name="Google Shape;273;p32"/>
          <p:cNvSpPr txBox="1"/>
          <p:nvPr/>
        </p:nvSpPr>
        <p:spPr>
          <a:xfrm>
            <a:off x="1569190" y="2775516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endParaRPr sz="4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274" name="Google Shape;274;p32"/>
          <p:cNvGrpSpPr/>
          <p:nvPr/>
        </p:nvGrpSpPr>
        <p:grpSpPr>
          <a:xfrm>
            <a:off x="1274119" y="2759419"/>
            <a:ext cx="864890" cy="758375"/>
            <a:chOff x="6547481" y="398709"/>
            <a:chExt cx="864890" cy="758375"/>
          </a:xfrm>
        </p:grpSpPr>
        <p:sp>
          <p:nvSpPr>
            <p:cNvPr id="275" name="Google Shape;275;p32"/>
            <p:cNvSpPr/>
            <p:nvPr/>
          </p:nvSpPr>
          <p:spPr>
            <a:xfrm>
              <a:off x="6787919" y="398709"/>
              <a:ext cx="624452" cy="624408"/>
            </a:xfrm>
            <a:custGeom>
              <a:rect b="b" l="l" r="r" t="t"/>
              <a:pathLst>
                <a:path extrusionOk="0" h="14034" w="14035">
                  <a:moveTo>
                    <a:pt x="1" y="0"/>
                  </a:moveTo>
                  <a:lnTo>
                    <a:pt x="1" y="10243"/>
                  </a:lnTo>
                  <a:lnTo>
                    <a:pt x="323" y="10243"/>
                  </a:lnTo>
                  <a:lnTo>
                    <a:pt x="323" y="323"/>
                  </a:lnTo>
                  <a:lnTo>
                    <a:pt x="13685" y="323"/>
                  </a:lnTo>
                  <a:lnTo>
                    <a:pt x="13685" y="13684"/>
                  </a:lnTo>
                  <a:lnTo>
                    <a:pt x="162" y="13684"/>
                  </a:lnTo>
                  <a:lnTo>
                    <a:pt x="162" y="14034"/>
                  </a:lnTo>
                  <a:lnTo>
                    <a:pt x="14034" y="14034"/>
                  </a:lnTo>
                  <a:lnTo>
                    <a:pt x="14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6547481" y="746418"/>
              <a:ext cx="312248" cy="410666"/>
            </a:xfrm>
            <a:custGeom>
              <a:rect b="b" l="l" r="r" t="t"/>
              <a:pathLst>
                <a:path extrusionOk="0" h="9230" w="7018">
                  <a:moveTo>
                    <a:pt x="297" y="89"/>
                  </a:moveTo>
                  <a:cubicBezTo>
                    <a:pt x="539" y="170"/>
                    <a:pt x="673" y="224"/>
                    <a:pt x="700" y="251"/>
                  </a:cubicBezTo>
                  <a:cubicBezTo>
                    <a:pt x="700" y="251"/>
                    <a:pt x="727" y="277"/>
                    <a:pt x="754" y="304"/>
                  </a:cubicBezTo>
                  <a:lnTo>
                    <a:pt x="754" y="277"/>
                  </a:lnTo>
                  <a:lnTo>
                    <a:pt x="781" y="277"/>
                  </a:lnTo>
                  <a:cubicBezTo>
                    <a:pt x="808" y="277"/>
                    <a:pt x="834" y="304"/>
                    <a:pt x="861" y="304"/>
                  </a:cubicBezTo>
                  <a:cubicBezTo>
                    <a:pt x="915" y="304"/>
                    <a:pt x="915" y="304"/>
                    <a:pt x="1049" y="573"/>
                  </a:cubicBezTo>
                  <a:cubicBezTo>
                    <a:pt x="1103" y="735"/>
                    <a:pt x="1211" y="976"/>
                    <a:pt x="1211" y="976"/>
                  </a:cubicBezTo>
                  <a:cubicBezTo>
                    <a:pt x="1211" y="976"/>
                    <a:pt x="1130" y="923"/>
                    <a:pt x="1076" y="842"/>
                  </a:cubicBezTo>
                  <a:cubicBezTo>
                    <a:pt x="888" y="654"/>
                    <a:pt x="592" y="358"/>
                    <a:pt x="431" y="197"/>
                  </a:cubicBezTo>
                  <a:cubicBezTo>
                    <a:pt x="350" y="143"/>
                    <a:pt x="270" y="89"/>
                    <a:pt x="270" y="89"/>
                  </a:cubicBezTo>
                  <a:close/>
                  <a:moveTo>
                    <a:pt x="216" y="143"/>
                  </a:moveTo>
                  <a:cubicBezTo>
                    <a:pt x="243" y="143"/>
                    <a:pt x="861" y="708"/>
                    <a:pt x="834" y="708"/>
                  </a:cubicBezTo>
                  <a:cubicBezTo>
                    <a:pt x="834" y="708"/>
                    <a:pt x="754" y="681"/>
                    <a:pt x="673" y="654"/>
                  </a:cubicBezTo>
                  <a:cubicBezTo>
                    <a:pt x="571" y="603"/>
                    <a:pt x="512" y="584"/>
                    <a:pt x="489" y="584"/>
                  </a:cubicBezTo>
                  <a:cubicBezTo>
                    <a:pt x="476" y="584"/>
                    <a:pt x="475" y="590"/>
                    <a:pt x="485" y="600"/>
                  </a:cubicBezTo>
                  <a:cubicBezTo>
                    <a:pt x="485" y="600"/>
                    <a:pt x="592" y="627"/>
                    <a:pt x="700" y="681"/>
                  </a:cubicBezTo>
                  <a:cubicBezTo>
                    <a:pt x="861" y="761"/>
                    <a:pt x="915" y="788"/>
                    <a:pt x="942" y="815"/>
                  </a:cubicBezTo>
                  <a:cubicBezTo>
                    <a:pt x="969" y="842"/>
                    <a:pt x="996" y="869"/>
                    <a:pt x="996" y="869"/>
                  </a:cubicBezTo>
                  <a:cubicBezTo>
                    <a:pt x="969" y="869"/>
                    <a:pt x="673" y="735"/>
                    <a:pt x="539" y="681"/>
                  </a:cubicBezTo>
                  <a:cubicBezTo>
                    <a:pt x="482" y="662"/>
                    <a:pt x="451" y="643"/>
                    <a:pt x="439" y="643"/>
                  </a:cubicBezTo>
                  <a:cubicBezTo>
                    <a:pt x="433" y="643"/>
                    <a:pt x="431" y="646"/>
                    <a:pt x="431" y="654"/>
                  </a:cubicBezTo>
                  <a:cubicBezTo>
                    <a:pt x="431" y="654"/>
                    <a:pt x="619" y="761"/>
                    <a:pt x="861" y="869"/>
                  </a:cubicBezTo>
                  <a:cubicBezTo>
                    <a:pt x="1023" y="923"/>
                    <a:pt x="1049" y="923"/>
                    <a:pt x="1103" y="976"/>
                  </a:cubicBezTo>
                  <a:cubicBezTo>
                    <a:pt x="1130" y="1003"/>
                    <a:pt x="1157" y="1057"/>
                    <a:pt x="1157" y="1057"/>
                  </a:cubicBezTo>
                  <a:cubicBezTo>
                    <a:pt x="1157" y="1057"/>
                    <a:pt x="861" y="923"/>
                    <a:pt x="727" y="869"/>
                  </a:cubicBezTo>
                  <a:cubicBezTo>
                    <a:pt x="673" y="842"/>
                    <a:pt x="566" y="788"/>
                    <a:pt x="512" y="735"/>
                  </a:cubicBezTo>
                  <a:cubicBezTo>
                    <a:pt x="458" y="708"/>
                    <a:pt x="404" y="681"/>
                    <a:pt x="377" y="681"/>
                  </a:cubicBezTo>
                  <a:cubicBezTo>
                    <a:pt x="350" y="654"/>
                    <a:pt x="324" y="519"/>
                    <a:pt x="297" y="385"/>
                  </a:cubicBezTo>
                  <a:cubicBezTo>
                    <a:pt x="216" y="143"/>
                    <a:pt x="216" y="143"/>
                    <a:pt x="216" y="143"/>
                  </a:cubicBezTo>
                  <a:close/>
                  <a:moveTo>
                    <a:pt x="905" y="204"/>
                  </a:moveTo>
                  <a:cubicBezTo>
                    <a:pt x="915" y="204"/>
                    <a:pt x="928" y="210"/>
                    <a:pt x="942" y="224"/>
                  </a:cubicBezTo>
                  <a:cubicBezTo>
                    <a:pt x="942" y="224"/>
                    <a:pt x="1023" y="251"/>
                    <a:pt x="1076" y="277"/>
                  </a:cubicBezTo>
                  <a:cubicBezTo>
                    <a:pt x="1211" y="331"/>
                    <a:pt x="1211" y="331"/>
                    <a:pt x="1265" y="412"/>
                  </a:cubicBezTo>
                  <a:cubicBezTo>
                    <a:pt x="1318" y="493"/>
                    <a:pt x="1372" y="573"/>
                    <a:pt x="1533" y="1003"/>
                  </a:cubicBezTo>
                  <a:cubicBezTo>
                    <a:pt x="1587" y="1218"/>
                    <a:pt x="1668" y="1407"/>
                    <a:pt x="1695" y="1460"/>
                  </a:cubicBezTo>
                  <a:cubicBezTo>
                    <a:pt x="1722" y="1514"/>
                    <a:pt x="1748" y="1568"/>
                    <a:pt x="1748" y="1568"/>
                  </a:cubicBezTo>
                  <a:cubicBezTo>
                    <a:pt x="1748" y="1573"/>
                    <a:pt x="1748" y="1576"/>
                    <a:pt x="1747" y="1576"/>
                  </a:cubicBezTo>
                  <a:cubicBezTo>
                    <a:pt x="1739" y="1576"/>
                    <a:pt x="1702" y="1521"/>
                    <a:pt x="1506" y="1326"/>
                  </a:cubicBezTo>
                  <a:cubicBezTo>
                    <a:pt x="1399" y="1218"/>
                    <a:pt x="1291" y="1111"/>
                    <a:pt x="1291" y="1084"/>
                  </a:cubicBezTo>
                  <a:cubicBezTo>
                    <a:pt x="1265" y="1057"/>
                    <a:pt x="1238" y="1003"/>
                    <a:pt x="1211" y="923"/>
                  </a:cubicBezTo>
                  <a:cubicBezTo>
                    <a:pt x="1184" y="869"/>
                    <a:pt x="1157" y="761"/>
                    <a:pt x="1130" y="708"/>
                  </a:cubicBezTo>
                  <a:cubicBezTo>
                    <a:pt x="1103" y="627"/>
                    <a:pt x="1049" y="519"/>
                    <a:pt x="996" y="439"/>
                  </a:cubicBezTo>
                  <a:cubicBezTo>
                    <a:pt x="969" y="358"/>
                    <a:pt x="942" y="304"/>
                    <a:pt x="915" y="277"/>
                  </a:cubicBezTo>
                  <a:cubicBezTo>
                    <a:pt x="915" y="277"/>
                    <a:pt x="888" y="251"/>
                    <a:pt x="888" y="224"/>
                  </a:cubicBezTo>
                  <a:cubicBezTo>
                    <a:pt x="888" y="210"/>
                    <a:pt x="895" y="204"/>
                    <a:pt x="905" y="204"/>
                  </a:cubicBezTo>
                  <a:close/>
                  <a:moveTo>
                    <a:pt x="1863" y="2013"/>
                  </a:moveTo>
                  <a:cubicBezTo>
                    <a:pt x="1871" y="2013"/>
                    <a:pt x="1883" y="2025"/>
                    <a:pt x="1883" y="2025"/>
                  </a:cubicBezTo>
                  <a:lnTo>
                    <a:pt x="1856" y="2025"/>
                  </a:lnTo>
                  <a:cubicBezTo>
                    <a:pt x="1856" y="2016"/>
                    <a:pt x="1859" y="2013"/>
                    <a:pt x="1863" y="2013"/>
                  </a:cubicBezTo>
                  <a:close/>
                  <a:moveTo>
                    <a:pt x="377" y="681"/>
                  </a:moveTo>
                  <a:cubicBezTo>
                    <a:pt x="377" y="681"/>
                    <a:pt x="404" y="708"/>
                    <a:pt x="539" y="788"/>
                  </a:cubicBezTo>
                  <a:cubicBezTo>
                    <a:pt x="700" y="896"/>
                    <a:pt x="861" y="950"/>
                    <a:pt x="1049" y="1030"/>
                  </a:cubicBezTo>
                  <a:cubicBezTo>
                    <a:pt x="1184" y="1084"/>
                    <a:pt x="1211" y="1111"/>
                    <a:pt x="1318" y="1245"/>
                  </a:cubicBezTo>
                  <a:lnTo>
                    <a:pt x="1399" y="1326"/>
                  </a:lnTo>
                  <a:lnTo>
                    <a:pt x="1345" y="1326"/>
                  </a:lnTo>
                  <a:cubicBezTo>
                    <a:pt x="1238" y="1299"/>
                    <a:pt x="1103" y="1272"/>
                    <a:pt x="1103" y="1272"/>
                  </a:cubicBezTo>
                  <a:lnTo>
                    <a:pt x="1103" y="1272"/>
                  </a:lnTo>
                  <a:cubicBezTo>
                    <a:pt x="1103" y="1299"/>
                    <a:pt x="1157" y="1299"/>
                    <a:pt x="1318" y="1353"/>
                  </a:cubicBezTo>
                  <a:cubicBezTo>
                    <a:pt x="1426" y="1353"/>
                    <a:pt x="1426" y="1353"/>
                    <a:pt x="1480" y="1407"/>
                  </a:cubicBezTo>
                  <a:cubicBezTo>
                    <a:pt x="1509" y="1451"/>
                    <a:pt x="1523" y="1471"/>
                    <a:pt x="1502" y="1471"/>
                  </a:cubicBezTo>
                  <a:cubicBezTo>
                    <a:pt x="1484" y="1471"/>
                    <a:pt x="1445" y="1458"/>
                    <a:pt x="1372" y="1434"/>
                  </a:cubicBezTo>
                  <a:cubicBezTo>
                    <a:pt x="1278" y="1402"/>
                    <a:pt x="1238" y="1389"/>
                    <a:pt x="1222" y="1389"/>
                  </a:cubicBezTo>
                  <a:cubicBezTo>
                    <a:pt x="1211" y="1389"/>
                    <a:pt x="1211" y="1395"/>
                    <a:pt x="1211" y="1407"/>
                  </a:cubicBezTo>
                  <a:cubicBezTo>
                    <a:pt x="1211" y="1407"/>
                    <a:pt x="1291" y="1434"/>
                    <a:pt x="1372" y="1460"/>
                  </a:cubicBezTo>
                  <a:cubicBezTo>
                    <a:pt x="1453" y="1487"/>
                    <a:pt x="1533" y="1487"/>
                    <a:pt x="1533" y="1514"/>
                  </a:cubicBezTo>
                  <a:cubicBezTo>
                    <a:pt x="1560" y="1514"/>
                    <a:pt x="1587" y="1541"/>
                    <a:pt x="1614" y="1568"/>
                  </a:cubicBezTo>
                  <a:lnTo>
                    <a:pt x="1641" y="1595"/>
                  </a:lnTo>
                  <a:lnTo>
                    <a:pt x="1587" y="1595"/>
                  </a:lnTo>
                  <a:cubicBezTo>
                    <a:pt x="1587" y="1595"/>
                    <a:pt x="1480" y="1568"/>
                    <a:pt x="1399" y="1541"/>
                  </a:cubicBezTo>
                  <a:cubicBezTo>
                    <a:pt x="1304" y="1510"/>
                    <a:pt x="1256" y="1496"/>
                    <a:pt x="1232" y="1496"/>
                  </a:cubicBezTo>
                  <a:cubicBezTo>
                    <a:pt x="1215" y="1496"/>
                    <a:pt x="1211" y="1503"/>
                    <a:pt x="1211" y="1514"/>
                  </a:cubicBezTo>
                  <a:cubicBezTo>
                    <a:pt x="1211" y="1514"/>
                    <a:pt x="1426" y="1568"/>
                    <a:pt x="1614" y="1622"/>
                  </a:cubicBezTo>
                  <a:cubicBezTo>
                    <a:pt x="1668" y="1649"/>
                    <a:pt x="1695" y="1649"/>
                    <a:pt x="1775" y="1756"/>
                  </a:cubicBezTo>
                  <a:cubicBezTo>
                    <a:pt x="1856" y="1810"/>
                    <a:pt x="1883" y="1891"/>
                    <a:pt x="1883" y="1891"/>
                  </a:cubicBezTo>
                  <a:cubicBezTo>
                    <a:pt x="1883" y="1891"/>
                    <a:pt x="1856" y="1864"/>
                    <a:pt x="1802" y="1864"/>
                  </a:cubicBezTo>
                  <a:cubicBezTo>
                    <a:pt x="1748" y="1864"/>
                    <a:pt x="1722" y="1837"/>
                    <a:pt x="1722" y="1837"/>
                  </a:cubicBezTo>
                  <a:cubicBezTo>
                    <a:pt x="1722" y="1810"/>
                    <a:pt x="1695" y="1810"/>
                    <a:pt x="1668" y="1810"/>
                  </a:cubicBezTo>
                  <a:cubicBezTo>
                    <a:pt x="1480" y="1756"/>
                    <a:pt x="1076" y="1622"/>
                    <a:pt x="888" y="1541"/>
                  </a:cubicBezTo>
                  <a:cubicBezTo>
                    <a:pt x="809" y="1510"/>
                    <a:pt x="777" y="1496"/>
                    <a:pt x="763" y="1496"/>
                  </a:cubicBezTo>
                  <a:cubicBezTo>
                    <a:pt x="754" y="1496"/>
                    <a:pt x="754" y="1503"/>
                    <a:pt x="754" y="1514"/>
                  </a:cubicBezTo>
                  <a:cubicBezTo>
                    <a:pt x="727" y="1541"/>
                    <a:pt x="1291" y="1756"/>
                    <a:pt x="1533" y="1810"/>
                  </a:cubicBezTo>
                  <a:cubicBezTo>
                    <a:pt x="1587" y="1810"/>
                    <a:pt x="1614" y="1837"/>
                    <a:pt x="1614" y="1837"/>
                  </a:cubicBezTo>
                  <a:cubicBezTo>
                    <a:pt x="1614" y="1837"/>
                    <a:pt x="1695" y="1864"/>
                    <a:pt x="1775" y="1891"/>
                  </a:cubicBezTo>
                  <a:cubicBezTo>
                    <a:pt x="1937" y="1917"/>
                    <a:pt x="1937" y="1917"/>
                    <a:pt x="1990" y="1971"/>
                  </a:cubicBezTo>
                  <a:cubicBezTo>
                    <a:pt x="2017" y="1998"/>
                    <a:pt x="2017" y="2025"/>
                    <a:pt x="2017" y="2025"/>
                  </a:cubicBezTo>
                  <a:cubicBezTo>
                    <a:pt x="2017" y="2025"/>
                    <a:pt x="1964" y="2025"/>
                    <a:pt x="1883" y="1998"/>
                  </a:cubicBezTo>
                  <a:cubicBezTo>
                    <a:pt x="1695" y="1944"/>
                    <a:pt x="1668" y="1944"/>
                    <a:pt x="1668" y="1944"/>
                  </a:cubicBezTo>
                  <a:lnTo>
                    <a:pt x="1668" y="1944"/>
                  </a:lnTo>
                  <a:cubicBezTo>
                    <a:pt x="1679" y="1955"/>
                    <a:pt x="1685" y="1962"/>
                    <a:pt x="1676" y="1962"/>
                  </a:cubicBezTo>
                  <a:cubicBezTo>
                    <a:pt x="1662" y="1962"/>
                    <a:pt x="1617" y="1949"/>
                    <a:pt x="1506" y="1917"/>
                  </a:cubicBezTo>
                  <a:cubicBezTo>
                    <a:pt x="1291" y="1864"/>
                    <a:pt x="1130" y="1810"/>
                    <a:pt x="915" y="1702"/>
                  </a:cubicBezTo>
                  <a:cubicBezTo>
                    <a:pt x="834" y="1675"/>
                    <a:pt x="754" y="1622"/>
                    <a:pt x="754" y="1622"/>
                  </a:cubicBezTo>
                  <a:cubicBezTo>
                    <a:pt x="749" y="1626"/>
                    <a:pt x="744" y="1629"/>
                    <a:pt x="739" y="1629"/>
                  </a:cubicBezTo>
                  <a:cubicBezTo>
                    <a:pt x="717" y="1629"/>
                    <a:pt x="695" y="1581"/>
                    <a:pt x="673" y="1514"/>
                  </a:cubicBezTo>
                  <a:cubicBezTo>
                    <a:pt x="646" y="1460"/>
                    <a:pt x="619" y="1407"/>
                    <a:pt x="619" y="1407"/>
                  </a:cubicBezTo>
                  <a:cubicBezTo>
                    <a:pt x="619" y="1401"/>
                    <a:pt x="622" y="1399"/>
                    <a:pt x="628" y="1399"/>
                  </a:cubicBezTo>
                  <a:cubicBezTo>
                    <a:pt x="650" y="1399"/>
                    <a:pt x="715" y="1439"/>
                    <a:pt x="781" y="1460"/>
                  </a:cubicBezTo>
                  <a:cubicBezTo>
                    <a:pt x="969" y="1541"/>
                    <a:pt x="1372" y="1675"/>
                    <a:pt x="1372" y="1675"/>
                  </a:cubicBezTo>
                  <a:cubicBezTo>
                    <a:pt x="1372" y="1675"/>
                    <a:pt x="1372" y="1649"/>
                    <a:pt x="1184" y="1595"/>
                  </a:cubicBezTo>
                  <a:cubicBezTo>
                    <a:pt x="996" y="1514"/>
                    <a:pt x="673" y="1380"/>
                    <a:pt x="619" y="1353"/>
                  </a:cubicBezTo>
                  <a:cubicBezTo>
                    <a:pt x="592" y="1353"/>
                    <a:pt x="592" y="1299"/>
                    <a:pt x="539" y="1218"/>
                  </a:cubicBezTo>
                  <a:cubicBezTo>
                    <a:pt x="512" y="1138"/>
                    <a:pt x="404" y="842"/>
                    <a:pt x="404" y="815"/>
                  </a:cubicBezTo>
                  <a:lnTo>
                    <a:pt x="404" y="815"/>
                  </a:lnTo>
                  <a:cubicBezTo>
                    <a:pt x="404" y="815"/>
                    <a:pt x="458" y="869"/>
                    <a:pt x="539" y="896"/>
                  </a:cubicBezTo>
                  <a:cubicBezTo>
                    <a:pt x="673" y="976"/>
                    <a:pt x="1103" y="1192"/>
                    <a:pt x="1211" y="1245"/>
                  </a:cubicBezTo>
                  <a:lnTo>
                    <a:pt x="1291" y="1245"/>
                  </a:lnTo>
                  <a:cubicBezTo>
                    <a:pt x="1291" y="1218"/>
                    <a:pt x="1291" y="1218"/>
                    <a:pt x="1211" y="1192"/>
                  </a:cubicBezTo>
                  <a:cubicBezTo>
                    <a:pt x="996" y="1084"/>
                    <a:pt x="673" y="950"/>
                    <a:pt x="485" y="815"/>
                  </a:cubicBezTo>
                  <a:cubicBezTo>
                    <a:pt x="404" y="761"/>
                    <a:pt x="377" y="761"/>
                    <a:pt x="377" y="681"/>
                  </a:cubicBezTo>
                  <a:close/>
                  <a:moveTo>
                    <a:pt x="1937" y="2025"/>
                  </a:moveTo>
                  <a:cubicBezTo>
                    <a:pt x="1937" y="2025"/>
                    <a:pt x="1964" y="2025"/>
                    <a:pt x="1964" y="2052"/>
                  </a:cubicBezTo>
                  <a:lnTo>
                    <a:pt x="1937" y="2052"/>
                  </a:lnTo>
                  <a:cubicBezTo>
                    <a:pt x="1937" y="2052"/>
                    <a:pt x="1910" y="2025"/>
                    <a:pt x="1937" y="2025"/>
                  </a:cubicBezTo>
                  <a:close/>
                  <a:moveTo>
                    <a:pt x="2044" y="2052"/>
                  </a:moveTo>
                  <a:cubicBezTo>
                    <a:pt x="2044" y="2052"/>
                    <a:pt x="2044" y="2064"/>
                    <a:pt x="2036" y="2064"/>
                  </a:cubicBezTo>
                  <a:cubicBezTo>
                    <a:pt x="2032" y="2064"/>
                    <a:pt x="2026" y="2061"/>
                    <a:pt x="2017" y="2052"/>
                  </a:cubicBezTo>
                  <a:close/>
                  <a:moveTo>
                    <a:pt x="1372" y="304"/>
                  </a:moveTo>
                  <a:cubicBezTo>
                    <a:pt x="1372" y="304"/>
                    <a:pt x="1426" y="331"/>
                    <a:pt x="1480" y="358"/>
                  </a:cubicBezTo>
                  <a:cubicBezTo>
                    <a:pt x="1533" y="358"/>
                    <a:pt x="1614" y="412"/>
                    <a:pt x="1641" y="439"/>
                  </a:cubicBezTo>
                  <a:cubicBezTo>
                    <a:pt x="1722" y="466"/>
                    <a:pt x="1722" y="493"/>
                    <a:pt x="1748" y="546"/>
                  </a:cubicBezTo>
                  <a:cubicBezTo>
                    <a:pt x="1829" y="681"/>
                    <a:pt x="1910" y="923"/>
                    <a:pt x="1990" y="1218"/>
                  </a:cubicBezTo>
                  <a:cubicBezTo>
                    <a:pt x="2071" y="1514"/>
                    <a:pt x="2179" y="1971"/>
                    <a:pt x="2205" y="1971"/>
                  </a:cubicBezTo>
                  <a:cubicBezTo>
                    <a:pt x="2212" y="1984"/>
                    <a:pt x="2216" y="1990"/>
                    <a:pt x="2219" y="1990"/>
                  </a:cubicBezTo>
                  <a:cubicBezTo>
                    <a:pt x="2228" y="1990"/>
                    <a:pt x="2214" y="1916"/>
                    <a:pt x="2152" y="1729"/>
                  </a:cubicBezTo>
                  <a:cubicBezTo>
                    <a:pt x="2125" y="1595"/>
                    <a:pt x="2071" y="1380"/>
                    <a:pt x="2017" y="1218"/>
                  </a:cubicBezTo>
                  <a:cubicBezTo>
                    <a:pt x="1964" y="950"/>
                    <a:pt x="1883" y="681"/>
                    <a:pt x="1802" y="573"/>
                  </a:cubicBezTo>
                  <a:cubicBezTo>
                    <a:pt x="1802" y="519"/>
                    <a:pt x="1775" y="493"/>
                    <a:pt x="1775" y="466"/>
                  </a:cubicBezTo>
                  <a:lnTo>
                    <a:pt x="1802" y="412"/>
                  </a:lnTo>
                  <a:lnTo>
                    <a:pt x="1802" y="466"/>
                  </a:lnTo>
                  <a:cubicBezTo>
                    <a:pt x="1856" y="519"/>
                    <a:pt x="1883" y="654"/>
                    <a:pt x="2017" y="1030"/>
                  </a:cubicBezTo>
                  <a:cubicBezTo>
                    <a:pt x="2125" y="1407"/>
                    <a:pt x="2152" y="1541"/>
                    <a:pt x="2205" y="1702"/>
                  </a:cubicBezTo>
                  <a:cubicBezTo>
                    <a:pt x="2205" y="1756"/>
                    <a:pt x="2232" y="1891"/>
                    <a:pt x="2286" y="1971"/>
                  </a:cubicBezTo>
                  <a:cubicBezTo>
                    <a:pt x="2313" y="2079"/>
                    <a:pt x="2340" y="2159"/>
                    <a:pt x="2340" y="2159"/>
                  </a:cubicBezTo>
                  <a:cubicBezTo>
                    <a:pt x="2340" y="2162"/>
                    <a:pt x="2339" y="2163"/>
                    <a:pt x="2337" y="2163"/>
                  </a:cubicBezTo>
                  <a:cubicBezTo>
                    <a:pt x="2316" y="2163"/>
                    <a:pt x="2187" y="2034"/>
                    <a:pt x="1990" y="1837"/>
                  </a:cubicBezTo>
                  <a:cubicBezTo>
                    <a:pt x="1829" y="1675"/>
                    <a:pt x="1829" y="1675"/>
                    <a:pt x="1775" y="1487"/>
                  </a:cubicBezTo>
                  <a:cubicBezTo>
                    <a:pt x="1722" y="1407"/>
                    <a:pt x="1641" y="1192"/>
                    <a:pt x="1587" y="1057"/>
                  </a:cubicBezTo>
                  <a:cubicBezTo>
                    <a:pt x="1453" y="654"/>
                    <a:pt x="1399" y="546"/>
                    <a:pt x="1345" y="466"/>
                  </a:cubicBezTo>
                  <a:cubicBezTo>
                    <a:pt x="1310" y="414"/>
                    <a:pt x="1298" y="384"/>
                    <a:pt x="1308" y="384"/>
                  </a:cubicBezTo>
                  <a:cubicBezTo>
                    <a:pt x="1314" y="384"/>
                    <a:pt x="1326" y="393"/>
                    <a:pt x="1345" y="412"/>
                  </a:cubicBezTo>
                  <a:cubicBezTo>
                    <a:pt x="1359" y="425"/>
                    <a:pt x="1372" y="432"/>
                    <a:pt x="1382" y="432"/>
                  </a:cubicBezTo>
                  <a:cubicBezTo>
                    <a:pt x="1392" y="432"/>
                    <a:pt x="1399" y="425"/>
                    <a:pt x="1399" y="412"/>
                  </a:cubicBezTo>
                  <a:cubicBezTo>
                    <a:pt x="1399" y="412"/>
                    <a:pt x="1399" y="385"/>
                    <a:pt x="1399" y="358"/>
                  </a:cubicBezTo>
                  <a:cubicBezTo>
                    <a:pt x="1345" y="304"/>
                    <a:pt x="1345" y="304"/>
                    <a:pt x="1372" y="304"/>
                  </a:cubicBezTo>
                  <a:close/>
                  <a:moveTo>
                    <a:pt x="754" y="1675"/>
                  </a:moveTo>
                  <a:cubicBezTo>
                    <a:pt x="754" y="1675"/>
                    <a:pt x="834" y="1702"/>
                    <a:pt x="915" y="1756"/>
                  </a:cubicBezTo>
                  <a:cubicBezTo>
                    <a:pt x="1130" y="1864"/>
                    <a:pt x="1265" y="1917"/>
                    <a:pt x="1533" y="1971"/>
                  </a:cubicBezTo>
                  <a:cubicBezTo>
                    <a:pt x="1668" y="2025"/>
                    <a:pt x="1856" y="2079"/>
                    <a:pt x="1964" y="2106"/>
                  </a:cubicBezTo>
                  <a:lnTo>
                    <a:pt x="2152" y="2159"/>
                  </a:lnTo>
                  <a:lnTo>
                    <a:pt x="2205" y="2213"/>
                  </a:lnTo>
                  <a:cubicBezTo>
                    <a:pt x="2259" y="2267"/>
                    <a:pt x="2286" y="2294"/>
                    <a:pt x="2286" y="2294"/>
                  </a:cubicBezTo>
                  <a:cubicBezTo>
                    <a:pt x="2286" y="2294"/>
                    <a:pt x="2017" y="2213"/>
                    <a:pt x="1856" y="2159"/>
                  </a:cubicBezTo>
                  <a:cubicBezTo>
                    <a:pt x="1816" y="2146"/>
                    <a:pt x="1782" y="2139"/>
                    <a:pt x="1762" y="2139"/>
                  </a:cubicBezTo>
                  <a:cubicBezTo>
                    <a:pt x="1742" y="2139"/>
                    <a:pt x="1735" y="2146"/>
                    <a:pt x="1748" y="2159"/>
                  </a:cubicBezTo>
                  <a:cubicBezTo>
                    <a:pt x="1748" y="2159"/>
                    <a:pt x="1964" y="2240"/>
                    <a:pt x="2152" y="2294"/>
                  </a:cubicBezTo>
                  <a:lnTo>
                    <a:pt x="2340" y="2348"/>
                  </a:lnTo>
                  <a:lnTo>
                    <a:pt x="2447" y="2455"/>
                  </a:lnTo>
                  <a:cubicBezTo>
                    <a:pt x="2528" y="2536"/>
                    <a:pt x="2528" y="2536"/>
                    <a:pt x="2528" y="2536"/>
                  </a:cubicBezTo>
                  <a:cubicBezTo>
                    <a:pt x="2474" y="2536"/>
                    <a:pt x="2259" y="2509"/>
                    <a:pt x="2044" y="2428"/>
                  </a:cubicBezTo>
                  <a:cubicBezTo>
                    <a:pt x="1891" y="2377"/>
                    <a:pt x="1845" y="2358"/>
                    <a:pt x="1833" y="2358"/>
                  </a:cubicBezTo>
                  <a:cubicBezTo>
                    <a:pt x="1826" y="2358"/>
                    <a:pt x="1829" y="2365"/>
                    <a:pt x="1829" y="2374"/>
                  </a:cubicBezTo>
                  <a:cubicBezTo>
                    <a:pt x="1829" y="2401"/>
                    <a:pt x="2232" y="2536"/>
                    <a:pt x="2474" y="2590"/>
                  </a:cubicBezTo>
                  <a:cubicBezTo>
                    <a:pt x="2609" y="2616"/>
                    <a:pt x="2609" y="2616"/>
                    <a:pt x="2663" y="2643"/>
                  </a:cubicBezTo>
                  <a:cubicBezTo>
                    <a:pt x="2689" y="2670"/>
                    <a:pt x="2716" y="2697"/>
                    <a:pt x="2716" y="2697"/>
                  </a:cubicBezTo>
                  <a:cubicBezTo>
                    <a:pt x="2689" y="2697"/>
                    <a:pt x="2259" y="2616"/>
                    <a:pt x="2152" y="2590"/>
                  </a:cubicBezTo>
                  <a:cubicBezTo>
                    <a:pt x="1856" y="2482"/>
                    <a:pt x="1533" y="2374"/>
                    <a:pt x="1291" y="2267"/>
                  </a:cubicBezTo>
                  <a:cubicBezTo>
                    <a:pt x="1170" y="2206"/>
                    <a:pt x="1125" y="2176"/>
                    <a:pt x="1110" y="2176"/>
                  </a:cubicBezTo>
                  <a:cubicBezTo>
                    <a:pt x="1105" y="2176"/>
                    <a:pt x="1103" y="2180"/>
                    <a:pt x="1103" y="2186"/>
                  </a:cubicBezTo>
                  <a:cubicBezTo>
                    <a:pt x="1103" y="2186"/>
                    <a:pt x="1399" y="2348"/>
                    <a:pt x="1587" y="2428"/>
                  </a:cubicBezTo>
                  <a:cubicBezTo>
                    <a:pt x="1695" y="2455"/>
                    <a:pt x="1910" y="2536"/>
                    <a:pt x="2125" y="2590"/>
                  </a:cubicBezTo>
                  <a:cubicBezTo>
                    <a:pt x="2179" y="2616"/>
                    <a:pt x="2340" y="2643"/>
                    <a:pt x="2474" y="2670"/>
                  </a:cubicBezTo>
                  <a:cubicBezTo>
                    <a:pt x="2609" y="2724"/>
                    <a:pt x="2743" y="2724"/>
                    <a:pt x="2743" y="2751"/>
                  </a:cubicBezTo>
                  <a:cubicBezTo>
                    <a:pt x="2752" y="2754"/>
                    <a:pt x="2753" y="2755"/>
                    <a:pt x="2749" y="2755"/>
                  </a:cubicBezTo>
                  <a:cubicBezTo>
                    <a:pt x="2711" y="2755"/>
                    <a:pt x="2260" y="2664"/>
                    <a:pt x="2044" y="2616"/>
                  </a:cubicBezTo>
                  <a:cubicBezTo>
                    <a:pt x="1829" y="2563"/>
                    <a:pt x="1587" y="2482"/>
                    <a:pt x="1480" y="2428"/>
                  </a:cubicBezTo>
                  <a:cubicBezTo>
                    <a:pt x="1345" y="2374"/>
                    <a:pt x="1184" y="2294"/>
                    <a:pt x="1049" y="2213"/>
                  </a:cubicBezTo>
                  <a:cubicBezTo>
                    <a:pt x="969" y="2132"/>
                    <a:pt x="942" y="2106"/>
                    <a:pt x="834" y="1944"/>
                  </a:cubicBezTo>
                  <a:cubicBezTo>
                    <a:pt x="700" y="1783"/>
                    <a:pt x="700" y="1783"/>
                    <a:pt x="727" y="1756"/>
                  </a:cubicBezTo>
                  <a:cubicBezTo>
                    <a:pt x="754" y="1756"/>
                    <a:pt x="754" y="1729"/>
                    <a:pt x="754" y="1702"/>
                  </a:cubicBezTo>
                  <a:cubicBezTo>
                    <a:pt x="754" y="1675"/>
                    <a:pt x="754" y="1675"/>
                    <a:pt x="754" y="1675"/>
                  </a:cubicBezTo>
                  <a:close/>
                  <a:moveTo>
                    <a:pt x="2044" y="2805"/>
                  </a:moveTo>
                  <a:cubicBezTo>
                    <a:pt x="2034" y="2805"/>
                    <a:pt x="2028" y="2805"/>
                    <a:pt x="2048" y="2809"/>
                  </a:cubicBezTo>
                  <a:lnTo>
                    <a:pt x="2048" y="2809"/>
                  </a:lnTo>
                  <a:cubicBezTo>
                    <a:pt x="2046" y="2807"/>
                    <a:pt x="2044" y="2806"/>
                    <a:pt x="2044" y="2805"/>
                  </a:cubicBezTo>
                  <a:close/>
                  <a:moveTo>
                    <a:pt x="1883" y="493"/>
                  </a:moveTo>
                  <a:cubicBezTo>
                    <a:pt x="1883" y="493"/>
                    <a:pt x="1937" y="519"/>
                    <a:pt x="1990" y="546"/>
                  </a:cubicBezTo>
                  <a:cubicBezTo>
                    <a:pt x="2071" y="600"/>
                    <a:pt x="2179" y="654"/>
                    <a:pt x="2259" y="708"/>
                  </a:cubicBezTo>
                  <a:cubicBezTo>
                    <a:pt x="2313" y="761"/>
                    <a:pt x="2394" y="815"/>
                    <a:pt x="2394" y="815"/>
                  </a:cubicBezTo>
                  <a:cubicBezTo>
                    <a:pt x="2421" y="815"/>
                    <a:pt x="2421" y="869"/>
                    <a:pt x="2474" y="1057"/>
                  </a:cubicBezTo>
                  <a:cubicBezTo>
                    <a:pt x="2528" y="1192"/>
                    <a:pt x="2582" y="1407"/>
                    <a:pt x="2609" y="1568"/>
                  </a:cubicBezTo>
                  <a:cubicBezTo>
                    <a:pt x="2743" y="2106"/>
                    <a:pt x="2878" y="2536"/>
                    <a:pt x="2985" y="2724"/>
                  </a:cubicBezTo>
                  <a:cubicBezTo>
                    <a:pt x="3012" y="2778"/>
                    <a:pt x="3039" y="2831"/>
                    <a:pt x="3012" y="2831"/>
                  </a:cubicBezTo>
                  <a:cubicBezTo>
                    <a:pt x="2985" y="2805"/>
                    <a:pt x="2824" y="2643"/>
                    <a:pt x="2609" y="2455"/>
                  </a:cubicBezTo>
                  <a:cubicBezTo>
                    <a:pt x="2394" y="2240"/>
                    <a:pt x="2394" y="2240"/>
                    <a:pt x="2367" y="2159"/>
                  </a:cubicBezTo>
                  <a:cubicBezTo>
                    <a:pt x="2313" y="2025"/>
                    <a:pt x="2232" y="1729"/>
                    <a:pt x="2205" y="1568"/>
                  </a:cubicBezTo>
                  <a:cubicBezTo>
                    <a:pt x="2179" y="1434"/>
                    <a:pt x="1937" y="681"/>
                    <a:pt x="1910" y="573"/>
                  </a:cubicBezTo>
                  <a:cubicBezTo>
                    <a:pt x="1883" y="519"/>
                    <a:pt x="1883" y="493"/>
                    <a:pt x="1883" y="493"/>
                  </a:cubicBezTo>
                  <a:close/>
                  <a:moveTo>
                    <a:pt x="2865" y="3160"/>
                  </a:moveTo>
                  <a:cubicBezTo>
                    <a:pt x="2891" y="3164"/>
                    <a:pt x="2932" y="3170"/>
                    <a:pt x="2985" y="3181"/>
                  </a:cubicBezTo>
                  <a:cubicBezTo>
                    <a:pt x="3093" y="3181"/>
                    <a:pt x="3227" y="3208"/>
                    <a:pt x="3254" y="3208"/>
                  </a:cubicBezTo>
                  <a:cubicBezTo>
                    <a:pt x="3281" y="3221"/>
                    <a:pt x="3288" y="3228"/>
                    <a:pt x="3271" y="3228"/>
                  </a:cubicBezTo>
                  <a:cubicBezTo>
                    <a:pt x="3254" y="3228"/>
                    <a:pt x="3214" y="3221"/>
                    <a:pt x="3146" y="3208"/>
                  </a:cubicBezTo>
                  <a:cubicBezTo>
                    <a:pt x="3047" y="3183"/>
                    <a:pt x="2926" y="3181"/>
                    <a:pt x="2865" y="3160"/>
                  </a:cubicBezTo>
                  <a:close/>
                  <a:moveTo>
                    <a:pt x="2453" y="724"/>
                  </a:moveTo>
                  <a:cubicBezTo>
                    <a:pt x="2464" y="724"/>
                    <a:pt x="2489" y="749"/>
                    <a:pt x="2528" y="788"/>
                  </a:cubicBezTo>
                  <a:cubicBezTo>
                    <a:pt x="2582" y="815"/>
                    <a:pt x="2636" y="869"/>
                    <a:pt x="2663" y="869"/>
                  </a:cubicBezTo>
                  <a:lnTo>
                    <a:pt x="2716" y="923"/>
                  </a:lnTo>
                  <a:lnTo>
                    <a:pt x="2824" y="1218"/>
                  </a:lnTo>
                  <a:cubicBezTo>
                    <a:pt x="2878" y="1380"/>
                    <a:pt x="2958" y="1622"/>
                    <a:pt x="2985" y="1756"/>
                  </a:cubicBezTo>
                  <a:cubicBezTo>
                    <a:pt x="3012" y="1891"/>
                    <a:pt x="3039" y="1998"/>
                    <a:pt x="3039" y="1998"/>
                  </a:cubicBezTo>
                  <a:cubicBezTo>
                    <a:pt x="3043" y="2002"/>
                    <a:pt x="3046" y="2004"/>
                    <a:pt x="3048" y="2004"/>
                  </a:cubicBezTo>
                  <a:cubicBezTo>
                    <a:pt x="3081" y="2004"/>
                    <a:pt x="3006" y="1684"/>
                    <a:pt x="2931" y="1434"/>
                  </a:cubicBezTo>
                  <a:cubicBezTo>
                    <a:pt x="2904" y="1353"/>
                    <a:pt x="2851" y="1218"/>
                    <a:pt x="2824" y="1138"/>
                  </a:cubicBezTo>
                  <a:cubicBezTo>
                    <a:pt x="2797" y="1030"/>
                    <a:pt x="2770" y="950"/>
                    <a:pt x="2770" y="950"/>
                  </a:cubicBezTo>
                  <a:lnTo>
                    <a:pt x="2770" y="950"/>
                  </a:lnTo>
                  <a:cubicBezTo>
                    <a:pt x="2770" y="950"/>
                    <a:pt x="2824" y="976"/>
                    <a:pt x="2851" y="1003"/>
                  </a:cubicBezTo>
                  <a:cubicBezTo>
                    <a:pt x="2904" y="1111"/>
                    <a:pt x="3093" y="1756"/>
                    <a:pt x="3120" y="1917"/>
                  </a:cubicBezTo>
                  <a:cubicBezTo>
                    <a:pt x="3160" y="2099"/>
                    <a:pt x="3170" y="2144"/>
                    <a:pt x="3172" y="2144"/>
                  </a:cubicBezTo>
                  <a:cubicBezTo>
                    <a:pt x="3173" y="2144"/>
                    <a:pt x="3173" y="2139"/>
                    <a:pt x="3173" y="2132"/>
                  </a:cubicBezTo>
                  <a:cubicBezTo>
                    <a:pt x="3200" y="2132"/>
                    <a:pt x="3173" y="1971"/>
                    <a:pt x="3120" y="1810"/>
                  </a:cubicBezTo>
                  <a:cubicBezTo>
                    <a:pt x="3120" y="1756"/>
                    <a:pt x="3039" y="1541"/>
                    <a:pt x="2985" y="1326"/>
                  </a:cubicBezTo>
                  <a:cubicBezTo>
                    <a:pt x="2904" y="1057"/>
                    <a:pt x="2878" y="950"/>
                    <a:pt x="2878" y="950"/>
                  </a:cubicBezTo>
                  <a:cubicBezTo>
                    <a:pt x="2891" y="936"/>
                    <a:pt x="2898" y="929"/>
                    <a:pt x="2908" y="929"/>
                  </a:cubicBezTo>
                  <a:cubicBezTo>
                    <a:pt x="2918" y="929"/>
                    <a:pt x="2931" y="936"/>
                    <a:pt x="2958" y="950"/>
                  </a:cubicBezTo>
                  <a:cubicBezTo>
                    <a:pt x="3025" y="1016"/>
                    <a:pt x="3073" y="1064"/>
                    <a:pt x="3103" y="1064"/>
                  </a:cubicBezTo>
                  <a:cubicBezTo>
                    <a:pt x="3109" y="1064"/>
                    <a:pt x="3115" y="1062"/>
                    <a:pt x="3120" y="1057"/>
                  </a:cubicBezTo>
                  <a:cubicBezTo>
                    <a:pt x="3146" y="1057"/>
                    <a:pt x="3146" y="1057"/>
                    <a:pt x="3173" y="1084"/>
                  </a:cubicBezTo>
                  <a:cubicBezTo>
                    <a:pt x="3200" y="1111"/>
                    <a:pt x="3200" y="1165"/>
                    <a:pt x="3227" y="1192"/>
                  </a:cubicBezTo>
                  <a:cubicBezTo>
                    <a:pt x="3227" y="1272"/>
                    <a:pt x="3308" y="1595"/>
                    <a:pt x="3388" y="2025"/>
                  </a:cubicBezTo>
                  <a:cubicBezTo>
                    <a:pt x="3496" y="2697"/>
                    <a:pt x="3550" y="2831"/>
                    <a:pt x="3765" y="3288"/>
                  </a:cubicBezTo>
                  <a:cubicBezTo>
                    <a:pt x="3792" y="3369"/>
                    <a:pt x="3845" y="3450"/>
                    <a:pt x="3845" y="3450"/>
                  </a:cubicBezTo>
                  <a:cubicBezTo>
                    <a:pt x="3845" y="3454"/>
                    <a:pt x="3843" y="3455"/>
                    <a:pt x="3839" y="3455"/>
                  </a:cubicBezTo>
                  <a:cubicBezTo>
                    <a:pt x="3783" y="3455"/>
                    <a:pt x="3377" y="3143"/>
                    <a:pt x="3227" y="2993"/>
                  </a:cubicBezTo>
                  <a:cubicBezTo>
                    <a:pt x="3039" y="2858"/>
                    <a:pt x="2904" y="2455"/>
                    <a:pt x="2689" y="1595"/>
                  </a:cubicBezTo>
                  <a:cubicBezTo>
                    <a:pt x="2636" y="1326"/>
                    <a:pt x="2528" y="950"/>
                    <a:pt x="2474" y="815"/>
                  </a:cubicBezTo>
                  <a:cubicBezTo>
                    <a:pt x="2447" y="761"/>
                    <a:pt x="2447" y="735"/>
                    <a:pt x="2447" y="735"/>
                  </a:cubicBezTo>
                  <a:cubicBezTo>
                    <a:pt x="2447" y="727"/>
                    <a:pt x="2449" y="724"/>
                    <a:pt x="2453" y="724"/>
                  </a:cubicBezTo>
                  <a:close/>
                  <a:moveTo>
                    <a:pt x="1049" y="2240"/>
                  </a:moveTo>
                  <a:cubicBezTo>
                    <a:pt x="1049" y="2240"/>
                    <a:pt x="1076" y="2267"/>
                    <a:pt x="1130" y="2294"/>
                  </a:cubicBezTo>
                  <a:cubicBezTo>
                    <a:pt x="1238" y="2348"/>
                    <a:pt x="1399" y="2455"/>
                    <a:pt x="1506" y="2482"/>
                  </a:cubicBezTo>
                  <a:cubicBezTo>
                    <a:pt x="1722" y="2563"/>
                    <a:pt x="2125" y="2670"/>
                    <a:pt x="2555" y="2751"/>
                  </a:cubicBezTo>
                  <a:cubicBezTo>
                    <a:pt x="2851" y="2831"/>
                    <a:pt x="2851" y="2831"/>
                    <a:pt x="2878" y="2858"/>
                  </a:cubicBezTo>
                  <a:lnTo>
                    <a:pt x="2931" y="2885"/>
                  </a:lnTo>
                  <a:lnTo>
                    <a:pt x="2851" y="2885"/>
                  </a:lnTo>
                  <a:cubicBezTo>
                    <a:pt x="2824" y="2885"/>
                    <a:pt x="2636" y="2831"/>
                    <a:pt x="2447" y="2805"/>
                  </a:cubicBezTo>
                  <a:cubicBezTo>
                    <a:pt x="2214" y="2733"/>
                    <a:pt x="2113" y="2709"/>
                    <a:pt x="2079" y="2709"/>
                  </a:cubicBezTo>
                  <a:cubicBezTo>
                    <a:pt x="2062" y="2709"/>
                    <a:pt x="2062" y="2715"/>
                    <a:pt x="2071" y="2724"/>
                  </a:cubicBezTo>
                  <a:cubicBezTo>
                    <a:pt x="2071" y="2724"/>
                    <a:pt x="2582" y="2858"/>
                    <a:pt x="2878" y="2912"/>
                  </a:cubicBezTo>
                  <a:cubicBezTo>
                    <a:pt x="2958" y="2939"/>
                    <a:pt x="2985" y="2939"/>
                    <a:pt x="3012" y="2966"/>
                  </a:cubicBezTo>
                  <a:lnTo>
                    <a:pt x="3039" y="2993"/>
                  </a:lnTo>
                  <a:lnTo>
                    <a:pt x="2958" y="2993"/>
                  </a:lnTo>
                  <a:cubicBezTo>
                    <a:pt x="2904" y="2966"/>
                    <a:pt x="2689" y="2939"/>
                    <a:pt x="2474" y="2885"/>
                  </a:cubicBezTo>
                  <a:cubicBezTo>
                    <a:pt x="2189" y="2835"/>
                    <a:pt x="2082" y="2816"/>
                    <a:pt x="2048" y="2809"/>
                  </a:cubicBezTo>
                  <a:lnTo>
                    <a:pt x="2048" y="2809"/>
                  </a:lnTo>
                  <a:cubicBezTo>
                    <a:pt x="2104" y="2844"/>
                    <a:pt x="2727" y="2968"/>
                    <a:pt x="2958" y="3020"/>
                  </a:cubicBezTo>
                  <a:cubicBezTo>
                    <a:pt x="3039" y="3020"/>
                    <a:pt x="3066" y="3047"/>
                    <a:pt x="3093" y="3047"/>
                  </a:cubicBezTo>
                  <a:cubicBezTo>
                    <a:pt x="3120" y="3073"/>
                    <a:pt x="3146" y="3100"/>
                    <a:pt x="3120" y="3100"/>
                  </a:cubicBezTo>
                  <a:cubicBezTo>
                    <a:pt x="3120" y="3100"/>
                    <a:pt x="2985" y="3047"/>
                    <a:pt x="2824" y="3020"/>
                  </a:cubicBezTo>
                  <a:cubicBezTo>
                    <a:pt x="2627" y="2980"/>
                    <a:pt x="2545" y="2955"/>
                    <a:pt x="2526" y="2955"/>
                  </a:cubicBezTo>
                  <a:cubicBezTo>
                    <a:pt x="2519" y="2955"/>
                    <a:pt x="2521" y="2959"/>
                    <a:pt x="2528" y="2966"/>
                  </a:cubicBezTo>
                  <a:cubicBezTo>
                    <a:pt x="2528" y="2966"/>
                    <a:pt x="2689" y="3020"/>
                    <a:pt x="2851" y="3047"/>
                  </a:cubicBezTo>
                  <a:cubicBezTo>
                    <a:pt x="3039" y="3100"/>
                    <a:pt x="3200" y="3127"/>
                    <a:pt x="3200" y="3127"/>
                  </a:cubicBezTo>
                  <a:cubicBezTo>
                    <a:pt x="3200" y="3136"/>
                    <a:pt x="3194" y="3139"/>
                    <a:pt x="3182" y="3139"/>
                  </a:cubicBezTo>
                  <a:cubicBezTo>
                    <a:pt x="3158" y="3139"/>
                    <a:pt x="3111" y="3127"/>
                    <a:pt x="3039" y="3127"/>
                  </a:cubicBezTo>
                  <a:cubicBezTo>
                    <a:pt x="2958" y="3100"/>
                    <a:pt x="2770" y="3073"/>
                    <a:pt x="2582" y="3047"/>
                  </a:cubicBezTo>
                  <a:cubicBezTo>
                    <a:pt x="2313" y="3020"/>
                    <a:pt x="2259" y="3020"/>
                    <a:pt x="2232" y="3020"/>
                  </a:cubicBezTo>
                  <a:cubicBezTo>
                    <a:pt x="2232" y="3020"/>
                    <a:pt x="2232" y="3047"/>
                    <a:pt x="2232" y="3047"/>
                  </a:cubicBezTo>
                  <a:cubicBezTo>
                    <a:pt x="2232" y="3073"/>
                    <a:pt x="2259" y="3073"/>
                    <a:pt x="2474" y="3100"/>
                  </a:cubicBezTo>
                  <a:cubicBezTo>
                    <a:pt x="2663" y="3127"/>
                    <a:pt x="2716" y="3127"/>
                    <a:pt x="2716" y="3154"/>
                  </a:cubicBezTo>
                  <a:cubicBezTo>
                    <a:pt x="2743" y="3181"/>
                    <a:pt x="3012" y="3208"/>
                    <a:pt x="3254" y="3262"/>
                  </a:cubicBezTo>
                  <a:cubicBezTo>
                    <a:pt x="3361" y="3262"/>
                    <a:pt x="3361" y="3262"/>
                    <a:pt x="3415" y="3315"/>
                  </a:cubicBezTo>
                  <a:cubicBezTo>
                    <a:pt x="3469" y="3342"/>
                    <a:pt x="3469" y="3369"/>
                    <a:pt x="3469" y="3369"/>
                  </a:cubicBezTo>
                  <a:cubicBezTo>
                    <a:pt x="3442" y="3369"/>
                    <a:pt x="3308" y="3342"/>
                    <a:pt x="3120" y="3315"/>
                  </a:cubicBezTo>
                  <a:cubicBezTo>
                    <a:pt x="2931" y="3289"/>
                    <a:pt x="2824" y="3288"/>
                    <a:pt x="2824" y="3288"/>
                  </a:cubicBezTo>
                  <a:lnTo>
                    <a:pt x="2824" y="3288"/>
                  </a:lnTo>
                  <a:cubicBezTo>
                    <a:pt x="2824" y="3312"/>
                    <a:pt x="3335" y="3400"/>
                    <a:pt x="3466" y="3400"/>
                  </a:cubicBezTo>
                  <a:cubicBezTo>
                    <a:pt x="3483" y="3400"/>
                    <a:pt x="3493" y="3399"/>
                    <a:pt x="3496" y="3396"/>
                  </a:cubicBezTo>
                  <a:cubicBezTo>
                    <a:pt x="3496" y="3396"/>
                    <a:pt x="3523" y="3396"/>
                    <a:pt x="3550" y="3423"/>
                  </a:cubicBezTo>
                  <a:cubicBezTo>
                    <a:pt x="3577" y="3450"/>
                    <a:pt x="3603" y="3450"/>
                    <a:pt x="3603" y="3477"/>
                  </a:cubicBezTo>
                  <a:cubicBezTo>
                    <a:pt x="3603" y="3477"/>
                    <a:pt x="3442" y="3450"/>
                    <a:pt x="3281" y="3423"/>
                  </a:cubicBezTo>
                  <a:cubicBezTo>
                    <a:pt x="3093" y="3423"/>
                    <a:pt x="2958" y="3396"/>
                    <a:pt x="2958" y="3396"/>
                  </a:cubicBezTo>
                  <a:lnTo>
                    <a:pt x="2958" y="3396"/>
                  </a:lnTo>
                  <a:cubicBezTo>
                    <a:pt x="2931" y="3423"/>
                    <a:pt x="3093" y="3450"/>
                    <a:pt x="3361" y="3477"/>
                  </a:cubicBezTo>
                  <a:cubicBezTo>
                    <a:pt x="3603" y="3504"/>
                    <a:pt x="3684" y="3504"/>
                    <a:pt x="3684" y="3530"/>
                  </a:cubicBezTo>
                  <a:lnTo>
                    <a:pt x="3630" y="3530"/>
                  </a:lnTo>
                  <a:cubicBezTo>
                    <a:pt x="3577" y="3530"/>
                    <a:pt x="3415" y="3530"/>
                    <a:pt x="3254" y="3504"/>
                  </a:cubicBezTo>
                  <a:cubicBezTo>
                    <a:pt x="3064" y="3485"/>
                    <a:pt x="2954" y="3466"/>
                    <a:pt x="2916" y="3466"/>
                  </a:cubicBezTo>
                  <a:cubicBezTo>
                    <a:pt x="2900" y="3466"/>
                    <a:pt x="2897" y="3469"/>
                    <a:pt x="2904" y="3477"/>
                  </a:cubicBezTo>
                  <a:cubicBezTo>
                    <a:pt x="2904" y="3477"/>
                    <a:pt x="3120" y="3504"/>
                    <a:pt x="3335" y="3530"/>
                  </a:cubicBezTo>
                  <a:cubicBezTo>
                    <a:pt x="3738" y="3584"/>
                    <a:pt x="3792" y="3584"/>
                    <a:pt x="3819" y="3611"/>
                  </a:cubicBezTo>
                  <a:cubicBezTo>
                    <a:pt x="3832" y="3625"/>
                    <a:pt x="3839" y="3631"/>
                    <a:pt x="3808" y="3631"/>
                  </a:cubicBezTo>
                  <a:cubicBezTo>
                    <a:pt x="3778" y="3631"/>
                    <a:pt x="3711" y="3625"/>
                    <a:pt x="3577" y="3611"/>
                  </a:cubicBezTo>
                  <a:cubicBezTo>
                    <a:pt x="3415" y="3584"/>
                    <a:pt x="3173" y="3584"/>
                    <a:pt x="3012" y="3557"/>
                  </a:cubicBezTo>
                  <a:cubicBezTo>
                    <a:pt x="2824" y="3557"/>
                    <a:pt x="2663" y="3557"/>
                    <a:pt x="2474" y="3504"/>
                  </a:cubicBezTo>
                  <a:cubicBezTo>
                    <a:pt x="2179" y="3477"/>
                    <a:pt x="2125" y="3450"/>
                    <a:pt x="2152" y="3423"/>
                  </a:cubicBezTo>
                  <a:cubicBezTo>
                    <a:pt x="2152" y="3396"/>
                    <a:pt x="2125" y="3396"/>
                    <a:pt x="1990" y="3288"/>
                  </a:cubicBezTo>
                  <a:cubicBezTo>
                    <a:pt x="1883" y="3208"/>
                    <a:pt x="1560" y="2939"/>
                    <a:pt x="1533" y="2912"/>
                  </a:cubicBezTo>
                  <a:cubicBezTo>
                    <a:pt x="1526" y="2904"/>
                    <a:pt x="1525" y="2901"/>
                    <a:pt x="1528" y="2901"/>
                  </a:cubicBezTo>
                  <a:cubicBezTo>
                    <a:pt x="1536" y="2901"/>
                    <a:pt x="1568" y="2920"/>
                    <a:pt x="1587" y="2939"/>
                  </a:cubicBezTo>
                  <a:cubicBezTo>
                    <a:pt x="1775" y="3020"/>
                    <a:pt x="1910" y="3073"/>
                    <a:pt x="2044" y="3100"/>
                  </a:cubicBezTo>
                  <a:cubicBezTo>
                    <a:pt x="2098" y="3114"/>
                    <a:pt x="2132" y="3120"/>
                    <a:pt x="2152" y="3120"/>
                  </a:cubicBezTo>
                  <a:cubicBezTo>
                    <a:pt x="2172" y="3120"/>
                    <a:pt x="2179" y="3114"/>
                    <a:pt x="2179" y="3100"/>
                  </a:cubicBezTo>
                  <a:cubicBezTo>
                    <a:pt x="2179" y="3073"/>
                    <a:pt x="2125" y="3047"/>
                    <a:pt x="2044" y="3047"/>
                  </a:cubicBezTo>
                  <a:cubicBezTo>
                    <a:pt x="1829" y="3020"/>
                    <a:pt x="1399" y="2805"/>
                    <a:pt x="1265" y="2670"/>
                  </a:cubicBezTo>
                  <a:cubicBezTo>
                    <a:pt x="1238" y="2616"/>
                    <a:pt x="1238" y="2616"/>
                    <a:pt x="1265" y="2616"/>
                  </a:cubicBezTo>
                  <a:lnTo>
                    <a:pt x="1318" y="2616"/>
                  </a:lnTo>
                  <a:cubicBezTo>
                    <a:pt x="1345" y="2590"/>
                    <a:pt x="1318" y="2563"/>
                    <a:pt x="1238" y="2455"/>
                  </a:cubicBezTo>
                  <a:cubicBezTo>
                    <a:pt x="1130" y="2348"/>
                    <a:pt x="1049" y="2267"/>
                    <a:pt x="1049" y="2240"/>
                  </a:cubicBezTo>
                  <a:close/>
                  <a:moveTo>
                    <a:pt x="3267" y="1151"/>
                  </a:moveTo>
                  <a:cubicBezTo>
                    <a:pt x="3274" y="1151"/>
                    <a:pt x="3294" y="1165"/>
                    <a:pt x="3335" y="1192"/>
                  </a:cubicBezTo>
                  <a:cubicBezTo>
                    <a:pt x="3361" y="1218"/>
                    <a:pt x="3442" y="1272"/>
                    <a:pt x="3523" y="1326"/>
                  </a:cubicBezTo>
                  <a:cubicBezTo>
                    <a:pt x="3594" y="1398"/>
                    <a:pt x="3642" y="1434"/>
                    <a:pt x="3674" y="1434"/>
                  </a:cubicBezTo>
                  <a:cubicBezTo>
                    <a:pt x="3690" y="1434"/>
                    <a:pt x="3702" y="1425"/>
                    <a:pt x="3711" y="1407"/>
                  </a:cubicBezTo>
                  <a:cubicBezTo>
                    <a:pt x="3711" y="1407"/>
                    <a:pt x="3738" y="1407"/>
                    <a:pt x="3819" y="1487"/>
                  </a:cubicBezTo>
                  <a:cubicBezTo>
                    <a:pt x="3845" y="1568"/>
                    <a:pt x="3899" y="1622"/>
                    <a:pt x="3926" y="1649"/>
                  </a:cubicBezTo>
                  <a:cubicBezTo>
                    <a:pt x="3953" y="1702"/>
                    <a:pt x="4034" y="2079"/>
                    <a:pt x="4060" y="2374"/>
                  </a:cubicBezTo>
                  <a:cubicBezTo>
                    <a:pt x="4114" y="2697"/>
                    <a:pt x="4249" y="3315"/>
                    <a:pt x="4329" y="3504"/>
                  </a:cubicBezTo>
                  <a:cubicBezTo>
                    <a:pt x="4356" y="3611"/>
                    <a:pt x="4437" y="3772"/>
                    <a:pt x="4491" y="3853"/>
                  </a:cubicBezTo>
                  <a:cubicBezTo>
                    <a:pt x="4544" y="3907"/>
                    <a:pt x="4544" y="3961"/>
                    <a:pt x="4544" y="3961"/>
                  </a:cubicBezTo>
                  <a:cubicBezTo>
                    <a:pt x="4544" y="3961"/>
                    <a:pt x="4518" y="3934"/>
                    <a:pt x="4464" y="3907"/>
                  </a:cubicBezTo>
                  <a:cubicBezTo>
                    <a:pt x="4383" y="3853"/>
                    <a:pt x="4383" y="3826"/>
                    <a:pt x="4302" y="3692"/>
                  </a:cubicBezTo>
                  <a:cubicBezTo>
                    <a:pt x="4141" y="3423"/>
                    <a:pt x="4114" y="3369"/>
                    <a:pt x="3926" y="2159"/>
                  </a:cubicBezTo>
                  <a:cubicBezTo>
                    <a:pt x="3903" y="1954"/>
                    <a:pt x="3880" y="1884"/>
                    <a:pt x="3874" y="1884"/>
                  </a:cubicBezTo>
                  <a:cubicBezTo>
                    <a:pt x="3873" y="1884"/>
                    <a:pt x="3872" y="1886"/>
                    <a:pt x="3872" y="1891"/>
                  </a:cubicBezTo>
                  <a:cubicBezTo>
                    <a:pt x="3872" y="1891"/>
                    <a:pt x="3872" y="1971"/>
                    <a:pt x="3899" y="2106"/>
                  </a:cubicBezTo>
                  <a:cubicBezTo>
                    <a:pt x="3899" y="2213"/>
                    <a:pt x="3953" y="2482"/>
                    <a:pt x="3980" y="2697"/>
                  </a:cubicBezTo>
                  <a:cubicBezTo>
                    <a:pt x="4087" y="3315"/>
                    <a:pt x="4141" y="3477"/>
                    <a:pt x="4276" y="3692"/>
                  </a:cubicBezTo>
                  <a:cubicBezTo>
                    <a:pt x="4302" y="3746"/>
                    <a:pt x="4329" y="3799"/>
                    <a:pt x="4329" y="3799"/>
                  </a:cubicBezTo>
                  <a:cubicBezTo>
                    <a:pt x="4329" y="3799"/>
                    <a:pt x="4302" y="3772"/>
                    <a:pt x="4276" y="3772"/>
                  </a:cubicBezTo>
                  <a:cubicBezTo>
                    <a:pt x="4141" y="3665"/>
                    <a:pt x="4034" y="3342"/>
                    <a:pt x="3953" y="2885"/>
                  </a:cubicBezTo>
                  <a:cubicBezTo>
                    <a:pt x="3933" y="2743"/>
                    <a:pt x="3912" y="2677"/>
                    <a:pt x="3904" y="2677"/>
                  </a:cubicBezTo>
                  <a:cubicBezTo>
                    <a:pt x="3901" y="2677"/>
                    <a:pt x="3899" y="2684"/>
                    <a:pt x="3899" y="2697"/>
                  </a:cubicBezTo>
                  <a:cubicBezTo>
                    <a:pt x="3899" y="2724"/>
                    <a:pt x="3953" y="3100"/>
                    <a:pt x="3980" y="3208"/>
                  </a:cubicBezTo>
                  <a:cubicBezTo>
                    <a:pt x="4034" y="3369"/>
                    <a:pt x="4087" y="3530"/>
                    <a:pt x="4141" y="3611"/>
                  </a:cubicBezTo>
                  <a:cubicBezTo>
                    <a:pt x="4141" y="3638"/>
                    <a:pt x="4168" y="3692"/>
                    <a:pt x="4168" y="3692"/>
                  </a:cubicBezTo>
                  <a:cubicBezTo>
                    <a:pt x="4168" y="3692"/>
                    <a:pt x="4114" y="3665"/>
                    <a:pt x="4087" y="3638"/>
                  </a:cubicBezTo>
                  <a:cubicBezTo>
                    <a:pt x="4034" y="3584"/>
                    <a:pt x="4034" y="3584"/>
                    <a:pt x="3953" y="3369"/>
                  </a:cubicBezTo>
                  <a:cubicBezTo>
                    <a:pt x="3899" y="3262"/>
                    <a:pt x="3845" y="3154"/>
                    <a:pt x="3845" y="3154"/>
                  </a:cubicBezTo>
                  <a:cubicBezTo>
                    <a:pt x="3845" y="3154"/>
                    <a:pt x="3845" y="3154"/>
                    <a:pt x="3845" y="3181"/>
                  </a:cubicBezTo>
                  <a:cubicBezTo>
                    <a:pt x="3845" y="3208"/>
                    <a:pt x="3953" y="3504"/>
                    <a:pt x="3980" y="3530"/>
                  </a:cubicBezTo>
                  <a:cubicBezTo>
                    <a:pt x="3993" y="3557"/>
                    <a:pt x="4000" y="3571"/>
                    <a:pt x="3997" y="3571"/>
                  </a:cubicBezTo>
                  <a:cubicBezTo>
                    <a:pt x="3993" y="3571"/>
                    <a:pt x="3980" y="3557"/>
                    <a:pt x="3953" y="3530"/>
                  </a:cubicBezTo>
                  <a:cubicBezTo>
                    <a:pt x="3899" y="3504"/>
                    <a:pt x="3738" y="3127"/>
                    <a:pt x="3630" y="2858"/>
                  </a:cubicBezTo>
                  <a:cubicBezTo>
                    <a:pt x="3550" y="2670"/>
                    <a:pt x="3523" y="2536"/>
                    <a:pt x="3442" y="2079"/>
                  </a:cubicBezTo>
                  <a:cubicBezTo>
                    <a:pt x="3361" y="1622"/>
                    <a:pt x="3308" y="1245"/>
                    <a:pt x="3281" y="1192"/>
                  </a:cubicBezTo>
                  <a:cubicBezTo>
                    <a:pt x="3267" y="1165"/>
                    <a:pt x="3261" y="1151"/>
                    <a:pt x="3267" y="1151"/>
                  </a:cubicBezTo>
                  <a:close/>
                  <a:moveTo>
                    <a:pt x="2260" y="3558"/>
                  </a:moveTo>
                  <a:lnTo>
                    <a:pt x="2260" y="3558"/>
                  </a:lnTo>
                  <a:cubicBezTo>
                    <a:pt x="2281" y="3559"/>
                    <a:pt x="2369" y="3563"/>
                    <a:pt x="2474" y="3584"/>
                  </a:cubicBezTo>
                  <a:cubicBezTo>
                    <a:pt x="2663" y="3611"/>
                    <a:pt x="2797" y="3611"/>
                    <a:pt x="3066" y="3638"/>
                  </a:cubicBezTo>
                  <a:cubicBezTo>
                    <a:pt x="3254" y="3638"/>
                    <a:pt x="3523" y="3665"/>
                    <a:pt x="3684" y="3665"/>
                  </a:cubicBezTo>
                  <a:lnTo>
                    <a:pt x="3953" y="3692"/>
                  </a:lnTo>
                  <a:lnTo>
                    <a:pt x="4007" y="3746"/>
                  </a:lnTo>
                  <a:lnTo>
                    <a:pt x="4087" y="3772"/>
                  </a:lnTo>
                  <a:lnTo>
                    <a:pt x="3711" y="3772"/>
                  </a:lnTo>
                  <a:cubicBezTo>
                    <a:pt x="3657" y="3759"/>
                    <a:pt x="3603" y="3752"/>
                    <a:pt x="3563" y="3752"/>
                  </a:cubicBezTo>
                  <a:cubicBezTo>
                    <a:pt x="3523" y="3752"/>
                    <a:pt x="3496" y="3759"/>
                    <a:pt x="3496" y="3772"/>
                  </a:cubicBezTo>
                  <a:cubicBezTo>
                    <a:pt x="3496" y="3772"/>
                    <a:pt x="3792" y="3799"/>
                    <a:pt x="4007" y="3799"/>
                  </a:cubicBezTo>
                  <a:cubicBezTo>
                    <a:pt x="4087" y="3799"/>
                    <a:pt x="4114" y="3826"/>
                    <a:pt x="4141" y="3826"/>
                  </a:cubicBezTo>
                  <a:cubicBezTo>
                    <a:pt x="4168" y="3853"/>
                    <a:pt x="4168" y="3853"/>
                    <a:pt x="4168" y="3853"/>
                  </a:cubicBezTo>
                  <a:cubicBezTo>
                    <a:pt x="4141" y="3840"/>
                    <a:pt x="4121" y="3833"/>
                    <a:pt x="4108" y="3833"/>
                  </a:cubicBezTo>
                  <a:cubicBezTo>
                    <a:pt x="4094" y="3833"/>
                    <a:pt x="4087" y="3840"/>
                    <a:pt x="4087" y="3853"/>
                  </a:cubicBezTo>
                  <a:cubicBezTo>
                    <a:pt x="4060" y="3853"/>
                    <a:pt x="4087" y="3880"/>
                    <a:pt x="4087" y="3880"/>
                  </a:cubicBezTo>
                  <a:cubicBezTo>
                    <a:pt x="4087" y="3880"/>
                    <a:pt x="3845" y="3880"/>
                    <a:pt x="3711" y="3853"/>
                  </a:cubicBezTo>
                  <a:lnTo>
                    <a:pt x="3630" y="3853"/>
                  </a:lnTo>
                  <a:cubicBezTo>
                    <a:pt x="3630" y="3853"/>
                    <a:pt x="3765" y="3880"/>
                    <a:pt x="3980" y="3907"/>
                  </a:cubicBezTo>
                  <a:lnTo>
                    <a:pt x="4064" y="3921"/>
                  </a:lnTo>
                  <a:lnTo>
                    <a:pt x="4064" y="3921"/>
                  </a:lnTo>
                  <a:cubicBezTo>
                    <a:pt x="4062" y="3924"/>
                    <a:pt x="4060" y="3928"/>
                    <a:pt x="4060" y="3934"/>
                  </a:cubicBezTo>
                  <a:cubicBezTo>
                    <a:pt x="4060" y="3961"/>
                    <a:pt x="4114" y="3987"/>
                    <a:pt x="4168" y="3987"/>
                  </a:cubicBezTo>
                  <a:cubicBezTo>
                    <a:pt x="4222" y="3987"/>
                    <a:pt x="4222" y="3987"/>
                    <a:pt x="4168" y="4014"/>
                  </a:cubicBezTo>
                  <a:cubicBezTo>
                    <a:pt x="4114" y="4014"/>
                    <a:pt x="4060" y="4014"/>
                    <a:pt x="4034" y="3987"/>
                  </a:cubicBezTo>
                  <a:cubicBezTo>
                    <a:pt x="3980" y="3987"/>
                    <a:pt x="3980" y="3987"/>
                    <a:pt x="3980" y="4014"/>
                  </a:cubicBezTo>
                  <a:lnTo>
                    <a:pt x="3684" y="4014"/>
                  </a:lnTo>
                  <a:cubicBezTo>
                    <a:pt x="3550" y="4014"/>
                    <a:pt x="3335" y="3987"/>
                    <a:pt x="3200" y="3987"/>
                  </a:cubicBezTo>
                  <a:lnTo>
                    <a:pt x="2985" y="3961"/>
                  </a:lnTo>
                  <a:lnTo>
                    <a:pt x="2851" y="3907"/>
                  </a:lnTo>
                  <a:cubicBezTo>
                    <a:pt x="2770" y="3880"/>
                    <a:pt x="2609" y="3772"/>
                    <a:pt x="2474" y="3692"/>
                  </a:cubicBezTo>
                  <a:cubicBezTo>
                    <a:pt x="2371" y="3614"/>
                    <a:pt x="2268" y="3562"/>
                    <a:pt x="2260" y="3558"/>
                  </a:cubicBezTo>
                  <a:close/>
                  <a:moveTo>
                    <a:pt x="4160" y="3937"/>
                  </a:moveTo>
                  <a:lnTo>
                    <a:pt x="4302" y="3961"/>
                  </a:lnTo>
                  <a:lnTo>
                    <a:pt x="4383" y="3987"/>
                  </a:lnTo>
                  <a:lnTo>
                    <a:pt x="4437" y="4041"/>
                  </a:lnTo>
                  <a:lnTo>
                    <a:pt x="4410" y="4041"/>
                  </a:lnTo>
                  <a:cubicBezTo>
                    <a:pt x="4356" y="4041"/>
                    <a:pt x="4356" y="4014"/>
                    <a:pt x="4356" y="4014"/>
                  </a:cubicBezTo>
                  <a:cubicBezTo>
                    <a:pt x="4356" y="3987"/>
                    <a:pt x="4329" y="3987"/>
                    <a:pt x="4222" y="3961"/>
                  </a:cubicBezTo>
                  <a:cubicBezTo>
                    <a:pt x="4198" y="3951"/>
                    <a:pt x="4177" y="3943"/>
                    <a:pt x="4160" y="3937"/>
                  </a:cubicBezTo>
                  <a:close/>
                  <a:moveTo>
                    <a:pt x="4011" y="1837"/>
                  </a:moveTo>
                  <a:lnTo>
                    <a:pt x="4011" y="1837"/>
                  </a:lnTo>
                  <a:cubicBezTo>
                    <a:pt x="4034" y="1840"/>
                    <a:pt x="4035" y="1867"/>
                    <a:pt x="4060" y="1917"/>
                  </a:cubicBezTo>
                  <a:cubicBezTo>
                    <a:pt x="4101" y="1978"/>
                    <a:pt x="4126" y="2008"/>
                    <a:pt x="4147" y="2008"/>
                  </a:cubicBezTo>
                  <a:cubicBezTo>
                    <a:pt x="4155" y="2008"/>
                    <a:pt x="4161" y="2005"/>
                    <a:pt x="4168" y="1998"/>
                  </a:cubicBezTo>
                  <a:cubicBezTo>
                    <a:pt x="4168" y="1985"/>
                    <a:pt x="4175" y="1978"/>
                    <a:pt x="4181" y="1978"/>
                  </a:cubicBezTo>
                  <a:cubicBezTo>
                    <a:pt x="4188" y="1978"/>
                    <a:pt x="4195" y="1985"/>
                    <a:pt x="4195" y="1998"/>
                  </a:cubicBezTo>
                  <a:cubicBezTo>
                    <a:pt x="4195" y="1998"/>
                    <a:pt x="4222" y="2132"/>
                    <a:pt x="4249" y="2294"/>
                  </a:cubicBezTo>
                  <a:cubicBezTo>
                    <a:pt x="4249" y="2455"/>
                    <a:pt x="4276" y="2616"/>
                    <a:pt x="4276" y="2616"/>
                  </a:cubicBezTo>
                  <a:cubicBezTo>
                    <a:pt x="4289" y="2630"/>
                    <a:pt x="4296" y="2637"/>
                    <a:pt x="4299" y="2637"/>
                  </a:cubicBezTo>
                  <a:cubicBezTo>
                    <a:pt x="4302" y="2637"/>
                    <a:pt x="4302" y="2630"/>
                    <a:pt x="4302" y="2616"/>
                  </a:cubicBezTo>
                  <a:cubicBezTo>
                    <a:pt x="4302" y="2590"/>
                    <a:pt x="4276" y="2455"/>
                    <a:pt x="4276" y="2321"/>
                  </a:cubicBezTo>
                  <a:cubicBezTo>
                    <a:pt x="4249" y="2186"/>
                    <a:pt x="4249" y="2079"/>
                    <a:pt x="4249" y="2052"/>
                  </a:cubicBezTo>
                  <a:lnTo>
                    <a:pt x="4249" y="2052"/>
                  </a:lnTo>
                  <a:cubicBezTo>
                    <a:pt x="4249" y="2052"/>
                    <a:pt x="4329" y="2159"/>
                    <a:pt x="4410" y="2321"/>
                  </a:cubicBezTo>
                  <a:lnTo>
                    <a:pt x="4464" y="2428"/>
                  </a:lnTo>
                  <a:lnTo>
                    <a:pt x="4464" y="2616"/>
                  </a:lnTo>
                  <a:cubicBezTo>
                    <a:pt x="4491" y="3127"/>
                    <a:pt x="4571" y="3557"/>
                    <a:pt x="4706" y="3934"/>
                  </a:cubicBezTo>
                  <a:cubicBezTo>
                    <a:pt x="4733" y="4014"/>
                    <a:pt x="4759" y="4095"/>
                    <a:pt x="4759" y="4095"/>
                  </a:cubicBezTo>
                  <a:cubicBezTo>
                    <a:pt x="4733" y="4068"/>
                    <a:pt x="4706" y="4041"/>
                    <a:pt x="4679" y="3961"/>
                  </a:cubicBezTo>
                  <a:cubicBezTo>
                    <a:pt x="4518" y="3450"/>
                    <a:pt x="4410" y="2966"/>
                    <a:pt x="4383" y="2509"/>
                  </a:cubicBezTo>
                  <a:cubicBezTo>
                    <a:pt x="4383" y="2455"/>
                    <a:pt x="4383" y="2401"/>
                    <a:pt x="4383" y="2401"/>
                  </a:cubicBezTo>
                  <a:cubicBezTo>
                    <a:pt x="4356" y="2401"/>
                    <a:pt x="4356" y="2428"/>
                    <a:pt x="4383" y="2643"/>
                  </a:cubicBezTo>
                  <a:cubicBezTo>
                    <a:pt x="4410" y="3020"/>
                    <a:pt x="4491" y="3369"/>
                    <a:pt x="4598" y="3799"/>
                  </a:cubicBezTo>
                  <a:lnTo>
                    <a:pt x="4679" y="3987"/>
                  </a:lnTo>
                  <a:lnTo>
                    <a:pt x="4598" y="3907"/>
                  </a:lnTo>
                  <a:cubicBezTo>
                    <a:pt x="4491" y="3772"/>
                    <a:pt x="4383" y="3584"/>
                    <a:pt x="4356" y="3423"/>
                  </a:cubicBezTo>
                  <a:cubicBezTo>
                    <a:pt x="4276" y="3208"/>
                    <a:pt x="4168" y="2670"/>
                    <a:pt x="4114" y="2321"/>
                  </a:cubicBezTo>
                  <a:cubicBezTo>
                    <a:pt x="4087" y="2213"/>
                    <a:pt x="4060" y="2052"/>
                    <a:pt x="4034" y="1971"/>
                  </a:cubicBezTo>
                  <a:cubicBezTo>
                    <a:pt x="4021" y="1896"/>
                    <a:pt x="4014" y="1856"/>
                    <a:pt x="4011" y="1837"/>
                  </a:cubicBezTo>
                  <a:close/>
                  <a:moveTo>
                    <a:pt x="4491" y="2509"/>
                  </a:moveTo>
                  <a:lnTo>
                    <a:pt x="4518" y="2536"/>
                  </a:lnTo>
                  <a:cubicBezTo>
                    <a:pt x="4518" y="2563"/>
                    <a:pt x="4518" y="2616"/>
                    <a:pt x="4544" y="2697"/>
                  </a:cubicBezTo>
                  <a:cubicBezTo>
                    <a:pt x="4571" y="3073"/>
                    <a:pt x="4625" y="3477"/>
                    <a:pt x="4759" y="3853"/>
                  </a:cubicBezTo>
                  <a:cubicBezTo>
                    <a:pt x="4786" y="3987"/>
                    <a:pt x="4813" y="4095"/>
                    <a:pt x="4813" y="4095"/>
                  </a:cubicBezTo>
                  <a:cubicBezTo>
                    <a:pt x="4759" y="4041"/>
                    <a:pt x="4625" y="3611"/>
                    <a:pt x="4571" y="3369"/>
                  </a:cubicBezTo>
                  <a:cubicBezTo>
                    <a:pt x="4544" y="3127"/>
                    <a:pt x="4464" y="2616"/>
                    <a:pt x="4491" y="2536"/>
                  </a:cubicBezTo>
                  <a:lnTo>
                    <a:pt x="4491" y="2509"/>
                  </a:lnTo>
                  <a:close/>
                  <a:moveTo>
                    <a:pt x="4544" y="2670"/>
                  </a:moveTo>
                  <a:cubicBezTo>
                    <a:pt x="4571" y="2670"/>
                    <a:pt x="4571" y="2670"/>
                    <a:pt x="4571" y="2697"/>
                  </a:cubicBezTo>
                  <a:cubicBezTo>
                    <a:pt x="4598" y="2724"/>
                    <a:pt x="4598" y="2724"/>
                    <a:pt x="4625" y="2993"/>
                  </a:cubicBezTo>
                  <a:cubicBezTo>
                    <a:pt x="4652" y="3369"/>
                    <a:pt x="4759" y="3746"/>
                    <a:pt x="4867" y="4014"/>
                  </a:cubicBezTo>
                  <a:cubicBezTo>
                    <a:pt x="4885" y="4106"/>
                    <a:pt x="4904" y="4148"/>
                    <a:pt x="4896" y="4148"/>
                  </a:cubicBezTo>
                  <a:cubicBezTo>
                    <a:pt x="4893" y="4148"/>
                    <a:pt x="4884" y="4139"/>
                    <a:pt x="4867" y="4122"/>
                  </a:cubicBezTo>
                  <a:cubicBezTo>
                    <a:pt x="4813" y="4095"/>
                    <a:pt x="4679" y="3530"/>
                    <a:pt x="4625" y="3235"/>
                  </a:cubicBezTo>
                  <a:cubicBezTo>
                    <a:pt x="4598" y="3047"/>
                    <a:pt x="4544" y="2724"/>
                    <a:pt x="4544" y="2670"/>
                  </a:cubicBezTo>
                  <a:close/>
                  <a:moveTo>
                    <a:pt x="4759" y="2966"/>
                  </a:moveTo>
                  <a:cubicBezTo>
                    <a:pt x="4786" y="2966"/>
                    <a:pt x="4786" y="2966"/>
                    <a:pt x="4786" y="3047"/>
                  </a:cubicBezTo>
                  <a:cubicBezTo>
                    <a:pt x="4786" y="3208"/>
                    <a:pt x="4894" y="3692"/>
                    <a:pt x="5001" y="4014"/>
                  </a:cubicBezTo>
                  <a:cubicBezTo>
                    <a:pt x="5028" y="4095"/>
                    <a:pt x="5055" y="4176"/>
                    <a:pt x="5055" y="4176"/>
                  </a:cubicBezTo>
                  <a:cubicBezTo>
                    <a:pt x="5028" y="4149"/>
                    <a:pt x="4948" y="3961"/>
                    <a:pt x="4921" y="3853"/>
                  </a:cubicBezTo>
                  <a:cubicBezTo>
                    <a:pt x="4894" y="3746"/>
                    <a:pt x="4733" y="3020"/>
                    <a:pt x="4733" y="2993"/>
                  </a:cubicBezTo>
                  <a:cubicBezTo>
                    <a:pt x="4733" y="2966"/>
                    <a:pt x="4733" y="2966"/>
                    <a:pt x="4759" y="2966"/>
                  </a:cubicBezTo>
                  <a:close/>
                  <a:moveTo>
                    <a:pt x="4639" y="2850"/>
                  </a:moveTo>
                  <a:cubicBezTo>
                    <a:pt x="4642" y="2850"/>
                    <a:pt x="4646" y="2853"/>
                    <a:pt x="4652" y="2858"/>
                  </a:cubicBezTo>
                  <a:cubicBezTo>
                    <a:pt x="4652" y="2885"/>
                    <a:pt x="4679" y="3047"/>
                    <a:pt x="4733" y="3262"/>
                  </a:cubicBezTo>
                  <a:cubicBezTo>
                    <a:pt x="4813" y="3746"/>
                    <a:pt x="4867" y="3934"/>
                    <a:pt x="4948" y="4068"/>
                  </a:cubicBezTo>
                  <a:cubicBezTo>
                    <a:pt x="4989" y="4150"/>
                    <a:pt x="4998" y="4185"/>
                    <a:pt x="4977" y="4185"/>
                  </a:cubicBezTo>
                  <a:cubicBezTo>
                    <a:pt x="4970" y="4185"/>
                    <a:pt x="4960" y="4182"/>
                    <a:pt x="4948" y="4176"/>
                  </a:cubicBezTo>
                  <a:cubicBezTo>
                    <a:pt x="4921" y="4149"/>
                    <a:pt x="4813" y="3799"/>
                    <a:pt x="4759" y="3638"/>
                  </a:cubicBezTo>
                  <a:cubicBezTo>
                    <a:pt x="4733" y="3477"/>
                    <a:pt x="4679" y="3262"/>
                    <a:pt x="4652" y="3047"/>
                  </a:cubicBezTo>
                  <a:cubicBezTo>
                    <a:pt x="4631" y="2897"/>
                    <a:pt x="4626" y="2850"/>
                    <a:pt x="4639" y="2850"/>
                  </a:cubicBezTo>
                  <a:close/>
                  <a:moveTo>
                    <a:pt x="5190" y="4176"/>
                  </a:moveTo>
                  <a:cubicBezTo>
                    <a:pt x="5207" y="4176"/>
                    <a:pt x="5213" y="4186"/>
                    <a:pt x="5215" y="4201"/>
                  </a:cubicBezTo>
                  <a:lnTo>
                    <a:pt x="5215" y="4201"/>
                  </a:lnTo>
                  <a:cubicBezTo>
                    <a:pt x="5205" y="4191"/>
                    <a:pt x="5196" y="4182"/>
                    <a:pt x="5190" y="4176"/>
                  </a:cubicBezTo>
                  <a:close/>
                  <a:moveTo>
                    <a:pt x="3200" y="4014"/>
                  </a:moveTo>
                  <a:cubicBezTo>
                    <a:pt x="3254" y="4041"/>
                    <a:pt x="3388" y="4041"/>
                    <a:pt x="3496" y="4041"/>
                  </a:cubicBezTo>
                  <a:cubicBezTo>
                    <a:pt x="3630" y="4041"/>
                    <a:pt x="3845" y="4041"/>
                    <a:pt x="3980" y="4068"/>
                  </a:cubicBezTo>
                  <a:cubicBezTo>
                    <a:pt x="4168" y="4068"/>
                    <a:pt x="4276" y="4068"/>
                    <a:pt x="4383" y="4095"/>
                  </a:cubicBezTo>
                  <a:cubicBezTo>
                    <a:pt x="4423" y="4108"/>
                    <a:pt x="4457" y="4115"/>
                    <a:pt x="4481" y="4115"/>
                  </a:cubicBezTo>
                  <a:cubicBezTo>
                    <a:pt x="4504" y="4115"/>
                    <a:pt x="4518" y="4108"/>
                    <a:pt x="4518" y="4095"/>
                  </a:cubicBezTo>
                  <a:cubicBezTo>
                    <a:pt x="4518" y="4095"/>
                    <a:pt x="4544" y="4095"/>
                    <a:pt x="4598" y="4122"/>
                  </a:cubicBezTo>
                  <a:cubicBezTo>
                    <a:pt x="4625" y="4149"/>
                    <a:pt x="4625" y="4149"/>
                    <a:pt x="4598" y="4149"/>
                  </a:cubicBezTo>
                  <a:lnTo>
                    <a:pt x="4437" y="4149"/>
                  </a:lnTo>
                  <a:cubicBezTo>
                    <a:pt x="4383" y="4135"/>
                    <a:pt x="4343" y="4129"/>
                    <a:pt x="4316" y="4129"/>
                  </a:cubicBezTo>
                  <a:cubicBezTo>
                    <a:pt x="4289" y="4129"/>
                    <a:pt x="4276" y="4135"/>
                    <a:pt x="4276" y="4149"/>
                  </a:cubicBezTo>
                  <a:lnTo>
                    <a:pt x="3872" y="4149"/>
                  </a:lnTo>
                  <a:cubicBezTo>
                    <a:pt x="3845" y="4176"/>
                    <a:pt x="4060" y="4176"/>
                    <a:pt x="4652" y="4203"/>
                  </a:cubicBezTo>
                  <a:lnTo>
                    <a:pt x="4733" y="4203"/>
                  </a:lnTo>
                  <a:cubicBezTo>
                    <a:pt x="4759" y="4229"/>
                    <a:pt x="4733" y="4229"/>
                    <a:pt x="4625" y="4229"/>
                  </a:cubicBezTo>
                  <a:cubicBezTo>
                    <a:pt x="4571" y="4216"/>
                    <a:pt x="4524" y="4209"/>
                    <a:pt x="4491" y="4209"/>
                  </a:cubicBezTo>
                  <a:cubicBezTo>
                    <a:pt x="4457" y="4209"/>
                    <a:pt x="4437" y="4216"/>
                    <a:pt x="4437" y="4229"/>
                  </a:cubicBezTo>
                  <a:lnTo>
                    <a:pt x="4544" y="4229"/>
                  </a:lnTo>
                  <a:cubicBezTo>
                    <a:pt x="4625" y="4229"/>
                    <a:pt x="4625" y="4229"/>
                    <a:pt x="4571" y="4256"/>
                  </a:cubicBezTo>
                  <a:cubicBezTo>
                    <a:pt x="4491" y="4256"/>
                    <a:pt x="4141" y="4229"/>
                    <a:pt x="4007" y="4203"/>
                  </a:cubicBezTo>
                  <a:lnTo>
                    <a:pt x="3550" y="4203"/>
                  </a:lnTo>
                  <a:cubicBezTo>
                    <a:pt x="3442" y="4176"/>
                    <a:pt x="3308" y="4176"/>
                    <a:pt x="3281" y="4176"/>
                  </a:cubicBezTo>
                  <a:cubicBezTo>
                    <a:pt x="3308" y="4149"/>
                    <a:pt x="3335" y="4149"/>
                    <a:pt x="3335" y="4149"/>
                  </a:cubicBezTo>
                  <a:cubicBezTo>
                    <a:pt x="3335" y="4122"/>
                    <a:pt x="3308" y="4095"/>
                    <a:pt x="3227" y="4068"/>
                  </a:cubicBezTo>
                  <a:cubicBezTo>
                    <a:pt x="3120" y="4014"/>
                    <a:pt x="3120" y="4014"/>
                    <a:pt x="3200" y="4014"/>
                  </a:cubicBezTo>
                  <a:close/>
                  <a:moveTo>
                    <a:pt x="4848" y="3301"/>
                  </a:moveTo>
                  <a:cubicBezTo>
                    <a:pt x="4850" y="3301"/>
                    <a:pt x="4856" y="3331"/>
                    <a:pt x="4867" y="3396"/>
                  </a:cubicBezTo>
                  <a:cubicBezTo>
                    <a:pt x="4948" y="3719"/>
                    <a:pt x="5028" y="3934"/>
                    <a:pt x="5136" y="4122"/>
                  </a:cubicBezTo>
                  <a:lnTo>
                    <a:pt x="5190" y="4256"/>
                  </a:lnTo>
                  <a:lnTo>
                    <a:pt x="5163" y="4256"/>
                  </a:lnTo>
                  <a:cubicBezTo>
                    <a:pt x="5136" y="4256"/>
                    <a:pt x="5109" y="4229"/>
                    <a:pt x="5109" y="4229"/>
                  </a:cubicBezTo>
                  <a:cubicBezTo>
                    <a:pt x="5082" y="4176"/>
                    <a:pt x="4921" y="3719"/>
                    <a:pt x="4867" y="3477"/>
                  </a:cubicBezTo>
                  <a:cubicBezTo>
                    <a:pt x="4851" y="3365"/>
                    <a:pt x="4845" y="3301"/>
                    <a:pt x="4848" y="3301"/>
                  </a:cubicBezTo>
                  <a:close/>
                  <a:moveTo>
                    <a:pt x="4329" y="4256"/>
                  </a:moveTo>
                  <a:cubicBezTo>
                    <a:pt x="4329" y="4256"/>
                    <a:pt x="4329" y="4268"/>
                    <a:pt x="4321" y="4268"/>
                  </a:cubicBezTo>
                  <a:cubicBezTo>
                    <a:pt x="4317" y="4268"/>
                    <a:pt x="4311" y="4265"/>
                    <a:pt x="4302" y="4256"/>
                  </a:cubicBezTo>
                  <a:close/>
                  <a:moveTo>
                    <a:pt x="4867" y="4256"/>
                  </a:moveTo>
                  <a:cubicBezTo>
                    <a:pt x="4894" y="4283"/>
                    <a:pt x="4894" y="4283"/>
                    <a:pt x="4867" y="4283"/>
                  </a:cubicBezTo>
                  <a:lnTo>
                    <a:pt x="4759" y="4283"/>
                  </a:lnTo>
                  <a:lnTo>
                    <a:pt x="4706" y="4256"/>
                  </a:lnTo>
                  <a:close/>
                  <a:moveTo>
                    <a:pt x="4437" y="4283"/>
                  </a:moveTo>
                  <a:cubicBezTo>
                    <a:pt x="4459" y="4284"/>
                    <a:pt x="4612" y="4287"/>
                    <a:pt x="4706" y="4310"/>
                  </a:cubicBezTo>
                  <a:cubicBezTo>
                    <a:pt x="4682" y="4318"/>
                    <a:pt x="4649" y="4321"/>
                    <a:pt x="4615" y="4321"/>
                  </a:cubicBezTo>
                  <a:cubicBezTo>
                    <a:pt x="4531" y="4321"/>
                    <a:pt x="4437" y="4302"/>
                    <a:pt x="4437" y="4283"/>
                  </a:cubicBezTo>
                  <a:close/>
                  <a:moveTo>
                    <a:pt x="4921" y="4310"/>
                  </a:moveTo>
                  <a:cubicBezTo>
                    <a:pt x="4921" y="4310"/>
                    <a:pt x="4921" y="4337"/>
                    <a:pt x="4894" y="4337"/>
                  </a:cubicBezTo>
                  <a:lnTo>
                    <a:pt x="4840" y="4337"/>
                  </a:lnTo>
                  <a:cubicBezTo>
                    <a:pt x="4894" y="4337"/>
                    <a:pt x="4921" y="4310"/>
                    <a:pt x="4921" y="4310"/>
                  </a:cubicBezTo>
                  <a:close/>
                  <a:moveTo>
                    <a:pt x="3442" y="4229"/>
                  </a:moveTo>
                  <a:cubicBezTo>
                    <a:pt x="3469" y="4229"/>
                    <a:pt x="3684" y="4229"/>
                    <a:pt x="3926" y="4256"/>
                  </a:cubicBezTo>
                  <a:cubicBezTo>
                    <a:pt x="4195" y="4310"/>
                    <a:pt x="4329" y="4310"/>
                    <a:pt x="4302" y="4310"/>
                  </a:cubicBezTo>
                  <a:cubicBezTo>
                    <a:pt x="4293" y="4319"/>
                    <a:pt x="4279" y="4322"/>
                    <a:pt x="4259" y="4322"/>
                  </a:cubicBezTo>
                  <a:cubicBezTo>
                    <a:pt x="4219" y="4322"/>
                    <a:pt x="4159" y="4310"/>
                    <a:pt x="4087" y="4310"/>
                  </a:cubicBezTo>
                  <a:cubicBezTo>
                    <a:pt x="4020" y="4297"/>
                    <a:pt x="3973" y="4290"/>
                    <a:pt x="3943" y="4290"/>
                  </a:cubicBezTo>
                  <a:cubicBezTo>
                    <a:pt x="3913" y="4290"/>
                    <a:pt x="3899" y="4297"/>
                    <a:pt x="3899" y="4310"/>
                  </a:cubicBezTo>
                  <a:cubicBezTo>
                    <a:pt x="3899" y="4310"/>
                    <a:pt x="4007" y="4337"/>
                    <a:pt x="4544" y="4364"/>
                  </a:cubicBezTo>
                  <a:cubicBezTo>
                    <a:pt x="4733" y="4391"/>
                    <a:pt x="4733" y="4391"/>
                    <a:pt x="4518" y="4418"/>
                  </a:cubicBezTo>
                  <a:cubicBezTo>
                    <a:pt x="4222" y="4418"/>
                    <a:pt x="3738" y="4337"/>
                    <a:pt x="3442" y="4256"/>
                  </a:cubicBezTo>
                  <a:lnTo>
                    <a:pt x="3361" y="4229"/>
                  </a:lnTo>
                  <a:close/>
                  <a:moveTo>
                    <a:pt x="5351" y="4445"/>
                  </a:moveTo>
                  <a:cubicBezTo>
                    <a:pt x="5378" y="4471"/>
                    <a:pt x="5351" y="4471"/>
                    <a:pt x="5351" y="4471"/>
                  </a:cubicBezTo>
                  <a:cubicBezTo>
                    <a:pt x="5324" y="4445"/>
                    <a:pt x="5297" y="4445"/>
                    <a:pt x="5324" y="4445"/>
                  </a:cubicBezTo>
                  <a:close/>
                  <a:moveTo>
                    <a:pt x="5136" y="4525"/>
                  </a:moveTo>
                  <a:cubicBezTo>
                    <a:pt x="5136" y="4539"/>
                    <a:pt x="5136" y="4545"/>
                    <a:pt x="5132" y="4545"/>
                  </a:cubicBezTo>
                  <a:cubicBezTo>
                    <a:pt x="5129" y="4545"/>
                    <a:pt x="5122" y="4539"/>
                    <a:pt x="5109" y="4525"/>
                  </a:cubicBezTo>
                  <a:close/>
                  <a:moveTo>
                    <a:pt x="5216" y="4525"/>
                  </a:moveTo>
                  <a:cubicBezTo>
                    <a:pt x="5243" y="4552"/>
                    <a:pt x="5216" y="4552"/>
                    <a:pt x="5216" y="4552"/>
                  </a:cubicBezTo>
                  <a:cubicBezTo>
                    <a:pt x="5190" y="4525"/>
                    <a:pt x="5190" y="4525"/>
                    <a:pt x="5190" y="4525"/>
                  </a:cubicBezTo>
                  <a:close/>
                  <a:moveTo>
                    <a:pt x="5270" y="4445"/>
                  </a:moveTo>
                  <a:cubicBezTo>
                    <a:pt x="5270" y="4471"/>
                    <a:pt x="5270" y="4471"/>
                    <a:pt x="5270" y="4471"/>
                  </a:cubicBezTo>
                  <a:cubicBezTo>
                    <a:pt x="5324" y="4471"/>
                    <a:pt x="5324" y="4498"/>
                    <a:pt x="5297" y="4498"/>
                  </a:cubicBezTo>
                  <a:lnTo>
                    <a:pt x="4921" y="4498"/>
                  </a:lnTo>
                  <a:cubicBezTo>
                    <a:pt x="4894" y="4489"/>
                    <a:pt x="4870" y="4486"/>
                    <a:pt x="4850" y="4486"/>
                  </a:cubicBezTo>
                  <a:cubicBezTo>
                    <a:pt x="4810" y="4486"/>
                    <a:pt x="4786" y="4498"/>
                    <a:pt x="4786" y="4498"/>
                  </a:cubicBezTo>
                  <a:cubicBezTo>
                    <a:pt x="4786" y="4498"/>
                    <a:pt x="4813" y="4525"/>
                    <a:pt x="4894" y="4525"/>
                  </a:cubicBezTo>
                  <a:lnTo>
                    <a:pt x="4598" y="4525"/>
                  </a:lnTo>
                  <a:cubicBezTo>
                    <a:pt x="4598" y="4552"/>
                    <a:pt x="4679" y="4552"/>
                    <a:pt x="4894" y="4552"/>
                  </a:cubicBezTo>
                  <a:lnTo>
                    <a:pt x="5109" y="4552"/>
                  </a:lnTo>
                  <a:cubicBezTo>
                    <a:pt x="5128" y="4571"/>
                    <a:pt x="4811" y="4590"/>
                    <a:pt x="4605" y="4590"/>
                  </a:cubicBezTo>
                  <a:cubicBezTo>
                    <a:pt x="4519" y="4590"/>
                    <a:pt x="4453" y="4587"/>
                    <a:pt x="4437" y="4579"/>
                  </a:cubicBezTo>
                  <a:cubicBezTo>
                    <a:pt x="4437" y="4579"/>
                    <a:pt x="4518" y="4552"/>
                    <a:pt x="4598" y="4498"/>
                  </a:cubicBezTo>
                  <a:lnTo>
                    <a:pt x="4733" y="4445"/>
                  </a:lnTo>
                  <a:lnTo>
                    <a:pt x="4975" y="4471"/>
                  </a:lnTo>
                  <a:lnTo>
                    <a:pt x="5270" y="4471"/>
                  </a:lnTo>
                  <a:cubicBezTo>
                    <a:pt x="5243" y="4471"/>
                    <a:pt x="5243" y="4471"/>
                    <a:pt x="5243" y="4445"/>
                  </a:cubicBezTo>
                  <a:close/>
                  <a:moveTo>
                    <a:pt x="5082" y="4606"/>
                  </a:moveTo>
                  <a:cubicBezTo>
                    <a:pt x="5109" y="4606"/>
                    <a:pt x="5109" y="4633"/>
                    <a:pt x="5055" y="4660"/>
                  </a:cubicBezTo>
                  <a:cubicBezTo>
                    <a:pt x="5028" y="4673"/>
                    <a:pt x="5028" y="4680"/>
                    <a:pt x="4968" y="4680"/>
                  </a:cubicBezTo>
                  <a:cubicBezTo>
                    <a:pt x="4907" y="4680"/>
                    <a:pt x="4786" y="4673"/>
                    <a:pt x="4518" y="4660"/>
                  </a:cubicBezTo>
                  <a:lnTo>
                    <a:pt x="4437" y="4660"/>
                  </a:lnTo>
                  <a:cubicBezTo>
                    <a:pt x="4437" y="4633"/>
                    <a:pt x="4437" y="4633"/>
                    <a:pt x="4464" y="4633"/>
                  </a:cubicBezTo>
                  <a:cubicBezTo>
                    <a:pt x="4518" y="4633"/>
                    <a:pt x="5055" y="4606"/>
                    <a:pt x="5082" y="4606"/>
                  </a:cubicBezTo>
                  <a:close/>
                  <a:moveTo>
                    <a:pt x="4195" y="4660"/>
                  </a:moveTo>
                  <a:cubicBezTo>
                    <a:pt x="4249" y="4660"/>
                    <a:pt x="4249" y="4660"/>
                    <a:pt x="4276" y="4686"/>
                  </a:cubicBezTo>
                  <a:cubicBezTo>
                    <a:pt x="4289" y="4700"/>
                    <a:pt x="4309" y="4707"/>
                    <a:pt x="4329" y="4707"/>
                  </a:cubicBezTo>
                  <a:cubicBezTo>
                    <a:pt x="4349" y="4707"/>
                    <a:pt x="4370" y="4700"/>
                    <a:pt x="4383" y="4686"/>
                  </a:cubicBezTo>
                  <a:lnTo>
                    <a:pt x="4518" y="4686"/>
                  </a:lnTo>
                  <a:cubicBezTo>
                    <a:pt x="4598" y="4686"/>
                    <a:pt x="4733" y="4713"/>
                    <a:pt x="4813" y="4713"/>
                  </a:cubicBezTo>
                  <a:lnTo>
                    <a:pt x="4975" y="4713"/>
                  </a:lnTo>
                  <a:cubicBezTo>
                    <a:pt x="4975" y="4713"/>
                    <a:pt x="4975" y="4713"/>
                    <a:pt x="4733" y="4740"/>
                  </a:cubicBezTo>
                  <a:cubicBezTo>
                    <a:pt x="4598" y="4740"/>
                    <a:pt x="4249" y="4767"/>
                    <a:pt x="4141" y="4794"/>
                  </a:cubicBezTo>
                  <a:cubicBezTo>
                    <a:pt x="4141" y="4794"/>
                    <a:pt x="4141" y="4794"/>
                    <a:pt x="4141" y="4740"/>
                  </a:cubicBezTo>
                  <a:cubicBezTo>
                    <a:pt x="4141" y="4686"/>
                    <a:pt x="4141" y="4686"/>
                    <a:pt x="4195" y="4660"/>
                  </a:cubicBezTo>
                  <a:close/>
                  <a:moveTo>
                    <a:pt x="4861" y="4755"/>
                  </a:moveTo>
                  <a:cubicBezTo>
                    <a:pt x="4882" y="4755"/>
                    <a:pt x="4894" y="4758"/>
                    <a:pt x="4894" y="4767"/>
                  </a:cubicBezTo>
                  <a:cubicBezTo>
                    <a:pt x="4921" y="4767"/>
                    <a:pt x="4840" y="4794"/>
                    <a:pt x="4625" y="4794"/>
                  </a:cubicBezTo>
                  <a:cubicBezTo>
                    <a:pt x="4504" y="4807"/>
                    <a:pt x="4417" y="4814"/>
                    <a:pt x="4370" y="4814"/>
                  </a:cubicBezTo>
                  <a:cubicBezTo>
                    <a:pt x="4323" y="4814"/>
                    <a:pt x="4316" y="4807"/>
                    <a:pt x="4356" y="4794"/>
                  </a:cubicBezTo>
                  <a:cubicBezTo>
                    <a:pt x="4383" y="4794"/>
                    <a:pt x="4518" y="4767"/>
                    <a:pt x="4652" y="4767"/>
                  </a:cubicBezTo>
                  <a:cubicBezTo>
                    <a:pt x="4742" y="4767"/>
                    <a:pt x="4819" y="4755"/>
                    <a:pt x="4861" y="4755"/>
                  </a:cubicBezTo>
                  <a:close/>
                  <a:moveTo>
                    <a:pt x="4302" y="4794"/>
                  </a:moveTo>
                  <a:cubicBezTo>
                    <a:pt x="4329" y="4821"/>
                    <a:pt x="4329" y="4821"/>
                    <a:pt x="4302" y="4821"/>
                  </a:cubicBezTo>
                  <a:cubicBezTo>
                    <a:pt x="4302" y="4821"/>
                    <a:pt x="4276" y="4821"/>
                    <a:pt x="4302" y="4794"/>
                  </a:cubicBezTo>
                  <a:close/>
                  <a:moveTo>
                    <a:pt x="4813" y="4821"/>
                  </a:moveTo>
                  <a:cubicBezTo>
                    <a:pt x="4813" y="4821"/>
                    <a:pt x="4786" y="4848"/>
                    <a:pt x="4759" y="4848"/>
                  </a:cubicBezTo>
                  <a:cubicBezTo>
                    <a:pt x="4746" y="4861"/>
                    <a:pt x="4739" y="4868"/>
                    <a:pt x="4736" y="4868"/>
                  </a:cubicBezTo>
                  <a:cubicBezTo>
                    <a:pt x="4733" y="4868"/>
                    <a:pt x="4733" y="4861"/>
                    <a:pt x="4733" y="4848"/>
                  </a:cubicBezTo>
                  <a:lnTo>
                    <a:pt x="4706" y="4848"/>
                  </a:lnTo>
                  <a:cubicBezTo>
                    <a:pt x="4706" y="4875"/>
                    <a:pt x="4706" y="4875"/>
                    <a:pt x="4679" y="4875"/>
                  </a:cubicBezTo>
                  <a:cubicBezTo>
                    <a:pt x="4679" y="4875"/>
                    <a:pt x="4440" y="4887"/>
                    <a:pt x="4273" y="4887"/>
                  </a:cubicBezTo>
                  <a:cubicBezTo>
                    <a:pt x="4189" y="4887"/>
                    <a:pt x="4123" y="4884"/>
                    <a:pt x="4114" y="4875"/>
                  </a:cubicBezTo>
                  <a:lnTo>
                    <a:pt x="4087" y="4875"/>
                  </a:lnTo>
                  <a:cubicBezTo>
                    <a:pt x="4087" y="4848"/>
                    <a:pt x="4141" y="4848"/>
                    <a:pt x="4410" y="4821"/>
                  </a:cubicBezTo>
                  <a:close/>
                  <a:moveTo>
                    <a:pt x="5098" y="4783"/>
                  </a:moveTo>
                  <a:cubicBezTo>
                    <a:pt x="5104" y="4783"/>
                    <a:pt x="5097" y="4803"/>
                    <a:pt x="5082" y="4848"/>
                  </a:cubicBezTo>
                  <a:cubicBezTo>
                    <a:pt x="5051" y="4879"/>
                    <a:pt x="5038" y="4892"/>
                    <a:pt x="5032" y="4892"/>
                  </a:cubicBezTo>
                  <a:cubicBezTo>
                    <a:pt x="5028" y="4892"/>
                    <a:pt x="5028" y="4886"/>
                    <a:pt x="5028" y="4875"/>
                  </a:cubicBezTo>
                  <a:cubicBezTo>
                    <a:pt x="5028" y="4875"/>
                    <a:pt x="5028" y="4848"/>
                    <a:pt x="5055" y="4821"/>
                  </a:cubicBezTo>
                  <a:cubicBezTo>
                    <a:pt x="5079" y="4797"/>
                    <a:pt x="5093" y="4783"/>
                    <a:pt x="5098" y="4783"/>
                  </a:cubicBezTo>
                  <a:close/>
                  <a:moveTo>
                    <a:pt x="5001" y="4848"/>
                  </a:moveTo>
                  <a:lnTo>
                    <a:pt x="4948" y="4928"/>
                  </a:lnTo>
                  <a:cubicBezTo>
                    <a:pt x="4894" y="5009"/>
                    <a:pt x="4867" y="5090"/>
                    <a:pt x="4867" y="5117"/>
                  </a:cubicBezTo>
                  <a:cubicBezTo>
                    <a:pt x="4867" y="5143"/>
                    <a:pt x="4867" y="5143"/>
                    <a:pt x="4867" y="5170"/>
                  </a:cubicBezTo>
                  <a:cubicBezTo>
                    <a:pt x="4840" y="5170"/>
                    <a:pt x="4840" y="5143"/>
                    <a:pt x="4840" y="5063"/>
                  </a:cubicBezTo>
                  <a:cubicBezTo>
                    <a:pt x="4867" y="5009"/>
                    <a:pt x="4867" y="4955"/>
                    <a:pt x="4867" y="4928"/>
                  </a:cubicBezTo>
                  <a:cubicBezTo>
                    <a:pt x="4894" y="4928"/>
                    <a:pt x="4921" y="4902"/>
                    <a:pt x="4948" y="4875"/>
                  </a:cubicBezTo>
                  <a:lnTo>
                    <a:pt x="5001" y="4848"/>
                  </a:lnTo>
                  <a:close/>
                  <a:moveTo>
                    <a:pt x="4813" y="4982"/>
                  </a:moveTo>
                  <a:cubicBezTo>
                    <a:pt x="4840" y="4982"/>
                    <a:pt x="4813" y="5036"/>
                    <a:pt x="4813" y="5143"/>
                  </a:cubicBezTo>
                  <a:cubicBezTo>
                    <a:pt x="4786" y="5224"/>
                    <a:pt x="4759" y="5305"/>
                    <a:pt x="4759" y="5332"/>
                  </a:cubicBezTo>
                  <a:cubicBezTo>
                    <a:pt x="4752" y="5339"/>
                    <a:pt x="4746" y="5345"/>
                    <a:pt x="4743" y="5345"/>
                  </a:cubicBezTo>
                  <a:cubicBezTo>
                    <a:pt x="4735" y="5345"/>
                    <a:pt x="4740" y="5312"/>
                    <a:pt x="4759" y="5197"/>
                  </a:cubicBezTo>
                  <a:cubicBezTo>
                    <a:pt x="4759" y="5036"/>
                    <a:pt x="4786" y="5009"/>
                    <a:pt x="4786" y="4982"/>
                  </a:cubicBezTo>
                  <a:close/>
                  <a:moveTo>
                    <a:pt x="4948" y="5143"/>
                  </a:moveTo>
                  <a:cubicBezTo>
                    <a:pt x="4948" y="5144"/>
                    <a:pt x="4840" y="5385"/>
                    <a:pt x="4813" y="5385"/>
                  </a:cubicBezTo>
                  <a:cubicBezTo>
                    <a:pt x="4813" y="5385"/>
                    <a:pt x="4813" y="5385"/>
                    <a:pt x="4813" y="5359"/>
                  </a:cubicBezTo>
                  <a:cubicBezTo>
                    <a:pt x="4813" y="5359"/>
                    <a:pt x="4840" y="5278"/>
                    <a:pt x="4867" y="5224"/>
                  </a:cubicBezTo>
                  <a:cubicBezTo>
                    <a:pt x="4921" y="5170"/>
                    <a:pt x="4948" y="5144"/>
                    <a:pt x="4948" y="5143"/>
                  </a:cubicBezTo>
                  <a:close/>
                  <a:moveTo>
                    <a:pt x="4733" y="5090"/>
                  </a:moveTo>
                  <a:lnTo>
                    <a:pt x="4706" y="5251"/>
                  </a:lnTo>
                  <a:cubicBezTo>
                    <a:pt x="4706" y="5385"/>
                    <a:pt x="4706" y="5439"/>
                    <a:pt x="4679" y="5493"/>
                  </a:cubicBezTo>
                  <a:cubicBezTo>
                    <a:pt x="4652" y="5520"/>
                    <a:pt x="4625" y="5547"/>
                    <a:pt x="4625" y="5573"/>
                  </a:cubicBezTo>
                  <a:lnTo>
                    <a:pt x="4625" y="5573"/>
                  </a:lnTo>
                  <a:cubicBezTo>
                    <a:pt x="4625" y="5569"/>
                    <a:pt x="4626" y="5463"/>
                    <a:pt x="4652" y="5332"/>
                  </a:cubicBezTo>
                  <a:cubicBezTo>
                    <a:pt x="4679" y="5090"/>
                    <a:pt x="4679" y="5090"/>
                    <a:pt x="4706" y="5090"/>
                  </a:cubicBezTo>
                  <a:close/>
                  <a:moveTo>
                    <a:pt x="4107" y="5610"/>
                  </a:moveTo>
                  <a:cubicBezTo>
                    <a:pt x="4110" y="5610"/>
                    <a:pt x="4103" y="5623"/>
                    <a:pt x="4087" y="5654"/>
                  </a:cubicBezTo>
                  <a:cubicBezTo>
                    <a:pt x="4072" y="5686"/>
                    <a:pt x="4065" y="5699"/>
                    <a:pt x="4062" y="5699"/>
                  </a:cubicBezTo>
                  <a:cubicBezTo>
                    <a:pt x="4060" y="5699"/>
                    <a:pt x="4060" y="5692"/>
                    <a:pt x="4060" y="5681"/>
                  </a:cubicBezTo>
                  <a:cubicBezTo>
                    <a:pt x="4060" y="5654"/>
                    <a:pt x="4087" y="5654"/>
                    <a:pt x="4087" y="5627"/>
                  </a:cubicBezTo>
                  <a:cubicBezTo>
                    <a:pt x="4098" y="5616"/>
                    <a:pt x="4105" y="5610"/>
                    <a:pt x="4107" y="5610"/>
                  </a:cubicBezTo>
                  <a:close/>
                  <a:moveTo>
                    <a:pt x="4679" y="4902"/>
                  </a:moveTo>
                  <a:cubicBezTo>
                    <a:pt x="4679" y="4902"/>
                    <a:pt x="4679" y="4928"/>
                    <a:pt x="4652" y="4928"/>
                  </a:cubicBezTo>
                  <a:cubicBezTo>
                    <a:pt x="4625" y="4955"/>
                    <a:pt x="4598" y="4955"/>
                    <a:pt x="4356" y="4982"/>
                  </a:cubicBezTo>
                  <a:cubicBezTo>
                    <a:pt x="4195" y="4982"/>
                    <a:pt x="4060" y="5009"/>
                    <a:pt x="4060" y="5009"/>
                  </a:cubicBezTo>
                  <a:cubicBezTo>
                    <a:pt x="4034" y="5023"/>
                    <a:pt x="4040" y="5029"/>
                    <a:pt x="4081" y="5029"/>
                  </a:cubicBezTo>
                  <a:cubicBezTo>
                    <a:pt x="4121" y="5029"/>
                    <a:pt x="4195" y="5023"/>
                    <a:pt x="4302" y="5009"/>
                  </a:cubicBezTo>
                  <a:lnTo>
                    <a:pt x="4571" y="5009"/>
                  </a:lnTo>
                  <a:cubicBezTo>
                    <a:pt x="4571" y="5009"/>
                    <a:pt x="4571" y="5009"/>
                    <a:pt x="4544" y="5036"/>
                  </a:cubicBezTo>
                  <a:cubicBezTo>
                    <a:pt x="4491" y="5063"/>
                    <a:pt x="4491" y="5063"/>
                    <a:pt x="4302" y="5090"/>
                  </a:cubicBezTo>
                  <a:lnTo>
                    <a:pt x="4114" y="5090"/>
                  </a:lnTo>
                  <a:cubicBezTo>
                    <a:pt x="4087" y="5090"/>
                    <a:pt x="4087" y="5090"/>
                    <a:pt x="4114" y="5117"/>
                  </a:cubicBezTo>
                  <a:cubicBezTo>
                    <a:pt x="4141" y="5117"/>
                    <a:pt x="4410" y="5117"/>
                    <a:pt x="4437" y="5090"/>
                  </a:cubicBezTo>
                  <a:cubicBezTo>
                    <a:pt x="4464" y="5090"/>
                    <a:pt x="4464" y="5090"/>
                    <a:pt x="4437" y="5117"/>
                  </a:cubicBezTo>
                  <a:cubicBezTo>
                    <a:pt x="4437" y="5117"/>
                    <a:pt x="4329" y="5143"/>
                    <a:pt x="4195" y="5143"/>
                  </a:cubicBezTo>
                  <a:cubicBezTo>
                    <a:pt x="3980" y="5170"/>
                    <a:pt x="3953" y="5170"/>
                    <a:pt x="3953" y="5170"/>
                  </a:cubicBezTo>
                  <a:lnTo>
                    <a:pt x="4383" y="5170"/>
                  </a:lnTo>
                  <a:cubicBezTo>
                    <a:pt x="4383" y="5170"/>
                    <a:pt x="4249" y="5197"/>
                    <a:pt x="4114" y="5197"/>
                  </a:cubicBezTo>
                  <a:cubicBezTo>
                    <a:pt x="3980" y="5197"/>
                    <a:pt x="3845" y="5224"/>
                    <a:pt x="3845" y="5224"/>
                  </a:cubicBezTo>
                  <a:lnTo>
                    <a:pt x="4276" y="5224"/>
                  </a:lnTo>
                  <a:cubicBezTo>
                    <a:pt x="4276" y="5224"/>
                    <a:pt x="4222" y="5224"/>
                    <a:pt x="4141" y="5278"/>
                  </a:cubicBezTo>
                  <a:cubicBezTo>
                    <a:pt x="4034" y="5305"/>
                    <a:pt x="3926" y="5332"/>
                    <a:pt x="3899" y="5359"/>
                  </a:cubicBezTo>
                  <a:cubicBezTo>
                    <a:pt x="3845" y="5359"/>
                    <a:pt x="3792" y="5385"/>
                    <a:pt x="3603" y="5385"/>
                  </a:cubicBezTo>
                  <a:cubicBezTo>
                    <a:pt x="3361" y="5385"/>
                    <a:pt x="3361" y="5385"/>
                    <a:pt x="3361" y="5412"/>
                  </a:cubicBezTo>
                  <a:lnTo>
                    <a:pt x="3738" y="5412"/>
                  </a:lnTo>
                  <a:cubicBezTo>
                    <a:pt x="3738" y="5412"/>
                    <a:pt x="3281" y="5601"/>
                    <a:pt x="3146" y="5627"/>
                  </a:cubicBezTo>
                  <a:cubicBezTo>
                    <a:pt x="3093" y="5654"/>
                    <a:pt x="2985" y="5681"/>
                    <a:pt x="2931" y="5681"/>
                  </a:cubicBezTo>
                  <a:cubicBezTo>
                    <a:pt x="2869" y="5694"/>
                    <a:pt x="2836" y="5700"/>
                    <a:pt x="2821" y="5706"/>
                  </a:cubicBezTo>
                  <a:lnTo>
                    <a:pt x="2821" y="5706"/>
                  </a:lnTo>
                  <a:cubicBezTo>
                    <a:pt x="2876" y="5673"/>
                    <a:pt x="2944" y="5634"/>
                    <a:pt x="3012" y="5601"/>
                  </a:cubicBezTo>
                  <a:cubicBezTo>
                    <a:pt x="3120" y="5547"/>
                    <a:pt x="3227" y="5493"/>
                    <a:pt x="3227" y="5466"/>
                  </a:cubicBezTo>
                  <a:cubicBezTo>
                    <a:pt x="3281" y="5439"/>
                    <a:pt x="3281" y="5385"/>
                    <a:pt x="3254" y="5359"/>
                  </a:cubicBezTo>
                  <a:lnTo>
                    <a:pt x="3227" y="5332"/>
                  </a:lnTo>
                  <a:lnTo>
                    <a:pt x="3335" y="5278"/>
                  </a:lnTo>
                  <a:cubicBezTo>
                    <a:pt x="3442" y="5197"/>
                    <a:pt x="3523" y="5143"/>
                    <a:pt x="3792" y="5036"/>
                  </a:cubicBezTo>
                  <a:cubicBezTo>
                    <a:pt x="3926" y="4982"/>
                    <a:pt x="4034" y="4955"/>
                    <a:pt x="4060" y="4928"/>
                  </a:cubicBezTo>
                  <a:cubicBezTo>
                    <a:pt x="4087" y="4928"/>
                    <a:pt x="4168" y="4928"/>
                    <a:pt x="4383" y="4902"/>
                  </a:cubicBezTo>
                  <a:close/>
                  <a:moveTo>
                    <a:pt x="3630" y="5735"/>
                  </a:moveTo>
                  <a:cubicBezTo>
                    <a:pt x="3630" y="5735"/>
                    <a:pt x="3630" y="5735"/>
                    <a:pt x="3629" y="5735"/>
                  </a:cubicBezTo>
                  <a:lnTo>
                    <a:pt x="3629" y="5735"/>
                  </a:lnTo>
                  <a:cubicBezTo>
                    <a:pt x="3630" y="5735"/>
                    <a:pt x="3630" y="5735"/>
                    <a:pt x="3630" y="5735"/>
                  </a:cubicBezTo>
                  <a:close/>
                  <a:moveTo>
                    <a:pt x="4786" y="5385"/>
                  </a:moveTo>
                  <a:lnTo>
                    <a:pt x="4759" y="5654"/>
                  </a:lnTo>
                  <a:cubicBezTo>
                    <a:pt x="4733" y="5789"/>
                    <a:pt x="4706" y="5923"/>
                    <a:pt x="4706" y="5950"/>
                  </a:cubicBezTo>
                  <a:lnTo>
                    <a:pt x="4679" y="5977"/>
                  </a:lnTo>
                  <a:lnTo>
                    <a:pt x="4652" y="5950"/>
                  </a:lnTo>
                  <a:cubicBezTo>
                    <a:pt x="4625" y="5923"/>
                    <a:pt x="4571" y="5923"/>
                    <a:pt x="4571" y="5923"/>
                  </a:cubicBezTo>
                  <a:cubicBezTo>
                    <a:pt x="4544" y="5923"/>
                    <a:pt x="4544" y="5923"/>
                    <a:pt x="4544" y="5896"/>
                  </a:cubicBezTo>
                  <a:cubicBezTo>
                    <a:pt x="4544" y="5896"/>
                    <a:pt x="4571" y="5869"/>
                    <a:pt x="4571" y="5842"/>
                  </a:cubicBezTo>
                  <a:cubicBezTo>
                    <a:pt x="4571" y="5823"/>
                    <a:pt x="4571" y="5804"/>
                    <a:pt x="4581" y="5804"/>
                  </a:cubicBezTo>
                  <a:cubicBezTo>
                    <a:pt x="4585" y="5804"/>
                    <a:pt x="4590" y="5808"/>
                    <a:pt x="4598" y="5816"/>
                  </a:cubicBezTo>
                  <a:cubicBezTo>
                    <a:pt x="4598" y="5816"/>
                    <a:pt x="4625" y="5789"/>
                    <a:pt x="4625" y="5762"/>
                  </a:cubicBezTo>
                  <a:cubicBezTo>
                    <a:pt x="4625" y="5708"/>
                    <a:pt x="4652" y="5654"/>
                    <a:pt x="4652" y="5627"/>
                  </a:cubicBezTo>
                  <a:lnTo>
                    <a:pt x="4679" y="5574"/>
                  </a:lnTo>
                  <a:lnTo>
                    <a:pt x="4679" y="5654"/>
                  </a:lnTo>
                  <a:cubicBezTo>
                    <a:pt x="4679" y="5735"/>
                    <a:pt x="4679" y="5816"/>
                    <a:pt x="4679" y="5816"/>
                  </a:cubicBezTo>
                  <a:cubicBezTo>
                    <a:pt x="4679" y="5816"/>
                    <a:pt x="4706" y="5762"/>
                    <a:pt x="4706" y="5654"/>
                  </a:cubicBezTo>
                  <a:cubicBezTo>
                    <a:pt x="4706" y="5520"/>
                    <a:pt x="4733" y="5493"/>
                    <a:pt x="4759" y="5439"/>
                  </a:cubicBezTo>
                  <a:lnTo>
                    <a:pt x="4786" y="5385"/>
                  </a:lnTo>
                  <a:close/>
                  <a:moveTo>
                    <a:pt x="4227" y="5287"/>
                  </a:moveTo>
                  <a:cubicBezTo>
                    <a:pt x="4244" y="5287"/>
                    <a:pt x="4249" y="5294"/>
                    <a:pt x="4249" y="5305"/>
                  </a:cubicBezTo>
                  <a:cubicBezTo>
                    <a:pt x="4114" y="5412"/>
                    <a:pt x="3926" y="5574"/>
                    <a:pt x="3926" y="5574"/>
                  </a:cubicBezTo>
                  <a:cubicBezTo>
                    <a:pt x="3899" y="5574"/>
                    <a:pt x="3630" y="5627"/>
                    <a:pt x="3630" y="5654"/>
                  </a:cubicBezTo>
                  <a:cubicBezTo>
                    <a:pt x="3630" y="5654"/>
                    <a:pt x="3792" y="5627"/>
                    <a:pt x="3899" y="5601"/>
                  </a:cubicBezTo>
                  <a:lnTo>
                    <a:pt x="3899" y="5601"/>
                  </a:lnTo>
                  <a:cubicBezTo>
                    <a:pt x="3899" y="5601"/>
                    <a:pt x="3872" y="5654"/>
                    <a:pt x="3792" y="5708"/>
                  </a:cubicBezTo>
                  <a:cubicBezTo>
                    <a:pt x="3684" y="5816"/>
                    <a:pt x="3684" y="5816"/>
                    <a:pt x="3630" y="5816"/>
                  </a:cubicBezTo>
                  <a:cubicBezTo>
                    <a:pt x="3469" y="5816"/>
                    <a:pt x="2663" y="5950"/>
                    <a:pt x="2663" y="5950"/>
                  </a:cubicBezTo>
                  <a:cubicBezTo>
                    <a:pt x="2663" y="5963"/>
                    <a:pt x="2669" y="5970"/>
                    <a:pt x="2706" y="5970"/>
                  </a:cubicBezTo>
                  <a:cubicBezTo>
                    <a:pt x="2743" y="5970"/>
                    <a:pt x="2810" y="5963"/>
                    <a:pt x="2931" y="5950"/>
                  </a:cubicBezTo>
                  <a:cubicBezTo>
                    <a:pt x="3146" y="5896"/>
                    <a:pt x="3657" y="5842"/>
                    <a:pt x="3657" y="5842"/>
                  </a:cubicBezTo>
                  <a:lnTo>
                    <a:pt x="3657" y="5842"/>
                  </a:lnTo>
                  <a:lnTo>
                    <a:pt x="3630" y="5869"/>
                  </a:lnTo>
                  <a:cubicBezTo>
                    <a:pt x="3603" y="5896"/>
                    <a:pt x="3550" y="5896"/>
                    <a:pt x="3388" y="5923"/>
                  </a:cubicBezTo>
                  <a:cubicBezTo>
                    <a:pt x="3173" y="5950"/>
                    <a:pt x="2636" y="6058"/>
                    <a:pt x="2582" y="6084"/>
                  </a:cubicBezTo>
                  <a:cubicBezTo>
                    <a:pt x="2582" y="6084"/>
                    <a:pt x="2689" y="6084"/>
                    <a:pt x="2797" y="6058"/>
                  </a:cubicBezTo>
                  <a:cubicBezTo>
                    <a:pt x="2958" y="6004"/>
                    <a:pt x="3415" y="5950"/>
                    <a:pt x="3523" y="5923"/>
                  </a:cubicBezTo>
                  <a:lnTo>
                    <a:pt x="3577" y="5923"/>
                  </a:lnTo>
                  <a:lnTo>
                    <a:pt x="3550" y="5950"/>
                  </a:lnTo>
                  <a:cubicBezTo>
                    <a:pt x="3550" y="5977"/>
                    <a:pt x="3496" y="6004"/>
                    <a:pt x="3335" y="6031"/>
                  </a:cubicBezTo>
                  <a:cubicBezTo>
                    <a:pt x="3227" y="6031"/>
                    <a:pt x="3066" y="6084"/>
                    <a:pt x="2958" y="6111"/>
                  </a:cubicBezTo>
                  <a:cubicBezTo>
                    <a:pt x="2851" y="6138"/>
                    <a:pt x="2689" y="6192"/>
                    <a:pt x="2609" y="6192"/>
                  </a:cubicBezTo>
                  <a:cubicBezTo>
                    <a:pt x="2512" y="6224"/>
                    <a:pt x="2454" y="6247"/>
                    <a:pt x="2429" y="6260"/>
                  </a:cubicBezTo>
                  <a:lnTo>
                    <a:pt x="2429" y="6260"/>
                  </a:lnTo>
                  <a:cubicBezTo>
                    <a:pt x="2440" y="6231"/>
                    <a:pt x="2417" y="6192"/>
                    <a:pt x="2394" y="6192"/>
                  </a:cubicBezTo>
                  <a:cubicBezTo>
                    <a:pt x="2367" y="6165"/>
                    <a:pt x="2340" y="6165"/>
                    <a:pt x="2340" y="6165"/>
                  </a:cubicBezTo>
                  <a:cubicBezTo>
                    <a:pt x="2340" y="6138"/>
                    <a:pt x="2474" y="5977"/>
                    <a:pt x="2582" y="5896"/>
                  </a:cubicBezTo>
                  <a:cubicBezTo>
                    <a:pt x="2602" y="5857"/>
                    <a:pt x="2636" y="5832"/>
                    <a:pt x="2652" y="5832"/>
                  </a:cubicBezTo>
                  <a:cubicBezTo>
                    <a:pt x="2659" y="5832"/>
                    <a:pt x="2663" y="5835"/>
                    <a:pt x="2663" y="5842"/>
                  </a:cubicBezTo>
                  <a:cubicBezTo>
                    <a:pt x="2689" y="5842"/>
                    <a:pt x="2797" y="5816"/>
                    <a:pt x="2931" y="5816"/>
                  </a:cubicBezTo>
                  <a:cubicBezTo>
                    <a:pt x="3039" y="5789"/>
                    <a:pt x="3254" y="5789"/>
                    <a:pt x="3388" y="5762"/>
                  </a:cubicBezTo>
                  <a:cubicBezTo>
                    <a:pt x="3495" y="5762"/>
                    <a:pt x="3601" y="5736"/>
                    <a:pt x="3629" y="5735"/>
                  </a:cubicBezTo>
                  <a:lnTo>
                    <a:pt x="3629" y="5735"/>
                  </a:lnTo>
                  <a:cubicBezTo>
                    <a:pt x="3621" y="5735"/>
                    <a:pt x="3556" y="5737"/>
                    <a:pt x="3308" y="5762"/>
                  </a:cubicBezTo>
                  <a:cubicBezTo>
                    <a:pt x="3120" y="5762"/>
                    <a:pt x="2931" y="5789"/>
                    <a:pt x="2851" y="5789"/>
                  </a:cubicBezTo>
                  <a:cubicBezTo>
                    <a:pt x="2797" y="5789"/>
                    <a:pt x="2743" y="5801"/>
                    <a:pt x="2713" y="5801"/>
                  </a:cubicBezTo>
                  <a:cubicBezTo>
                    <a:pt x="2698" y="5801"/>
                    <a:pt x="2689" y="5798"/>
                    <a:pt x="2689" y="5789"/>
                  </a:cubicBezTo>
                  <a:cubicBezTo>
                    <a:pt x="2689" y="5789"/>
                    <a:pt x="2739" y="5755"/>
                    <a:pt x="2812" y="5712"/>
                  </a:cubicBezTo>
                  <a:lnTo>
                    <a:pt x="2812" y="5712"/>
                  </a:lnTo>
                  <a:cubicBezTo>
                    <a:pt x="2806" y="5718"/>
                    <a:pt x="2813" y="5724"/>
                    <a:pt x="2824" y="5735"/>
                  </a:cubicBezTo>
                  <a:cubicBezTo>
                    <a:pt x="2829" y="5740"/>
                    <a:pt x="2839" y="5742"/>
                    <a:pt x="2855" y="5742"/>
                  </a:cubicBezTo>
                  <a:cubicBezTo>
                    <a:pt x="2927" y="5742"/>
                    <a:pt x="3104" y="5694"/>
                    <a:pt x="3281" y="5627"/>
                  </a:cubicBezTo>
                  <a:cubicBezTo>
                    <a:pt x="3361" y="5601"/>
                    <a:pt x="3550" y="5547"/>
                    <a:pt x="3684" y="5466"/>
                  </a:cubicBezTo>
                  <a:cubicBezTo>
                    <a:pt x="3845" y="5412"/>
                    <a:pt x="4007" y="5359"/>
                    <a:pt x="4060" y="5332"/>
                  </a:cubicBezTo>
                  <a:cubicBezTo>
                    <a:pt x="4155" y="5300"/>
                    <a:pt x="4203" y="5287"/>
                    <a:pt x="4227" y="5287"/>
                  </a:cubicBezTo>
                  <a:close/>
                  <a:moveTo>
                    <a:pt x="3577" y="6111"/>
                  </a:moveTo>
                  <a:lnTo>
                    <a:pt x="3577" y="6165"/>
                  </a:lnTo>
                  <a:cubicBezTo>
                    <a:pt x="3577" y="6192"/>
                    <a:pt x="3577" y="6219"/>
                    <a:pt x="3550" y="6246"/>
                  </a:cubicBezTo>
                  <a:cubicBezTo>
                    <a:pt x="3550" y="6273"/>
                    <a:pt x="3523" y="6326"/>
                    <a:pt x="3523" y="6353"/>
                  </a:cubicBezTo>
                  <a:cubicBezTo>
                    <a:pt x="3502" y="6385"/>
                    <a:pt x="3489" y="6400"/>
                    <a:pt x="3481" y="6400"/>
                  </a:cubicBezTo>
                  <a:cubicBezTo>
                    <a:pt x="3469" y="6400"/>
                    <a:pt x="3469" y="6365"/>
                    <a:pt x="3469" y="6299"/>
                  </a:cubicBezTo>
                  <a:cubicBezTo>
                    <a:pt x="3496" y="6219"/>
                    <a:pt x="3496" y="6219"/>
                    <a:pt x="3550" y="6165"/>
                  </a:cubicBezTo>
                  <a:lnTo>
                    <a:pt x="3577" y="6111"/>
                  </a:lnTo>
                  <a:close/>
                  <a:moveTo>
                    <a:pt x="3469" y="6058"/>
                  </a:moveTo>
                  <a:cubicBezTo>
                    <a:pt x="3469" y="6058"/>
                    <a:pt x="3442" y="6084"/>
                    <a:pt x="3415" y="6111"/>
                  </a:cubicBezTo>
                  <a:cubicBezTo>
                    <a:pt x="3335" y="6165"/>
                    <a:pt x="3281" y="6219"/>
                    <a:pt x="2851" y="6380"/>
                  </a:cubicBezTo>
                  <a:cubicBezTo>
                    <a:pt x="2703" y="6447"/>
                    <a:pt x="2622" y="6481"/>
                    <a:pt x="2612" y="6481"/>
                  </a:cubicBezTo>
                  <a:cubicBezTo>
                    <a:pt x="2602" y="6481"/>
                    <a:pt x="2663" y="6447"/>
                    <a:pt x="2797" y="6380"/>
                  </a:cubicBezTo>
                  <a:cubicBezTo>
                    <a:pt x="2985" y="6273"/>
                    <a:pt x="3120" y="6192"/>
                    <a:pt x="3281" y="6111"/>
                  </a:cubicBezTo>
                  <a:cubicBezTo>
                    <a:pt x="3361" y="6084"/>
                    <a:pt x="3469" y="6058"/>
                    <a:pt x="3469" y="6058"/>
                  </a:cubicBezTo>
                  <a:close/>
                  <a:moveTo>
                    <a:pt x="4518" y="5977"/>
                  </a:moveTo>
                  <a:lnTo>
                    <a:pt x="4518" y="6138"/>
                  </a:lnTo>
                  <a:cubicBezTo>
                    <a:pt x="4518" y="6299"/>
                    <a:pt x="4491" y="6568"/>
                    <a:pt x="4464" y="6595"/>
                  </a:cubicBezTo>
                  <a:cubicBezTo>
                    <a:pt x="4464" y="6595"/>
                    <a:pt x="4437" y="6568"/>
                    <a:pt x="4437" y="6568"/>
                  </a:cubicBezTo>
                  <a:cubicBezTo>
                    <a:pt x="4383" y="6541"/>
                    <a:pt x="4383" y="6541"/>
                    <a:pt x="4410" y="6434"/>
                  </a:cubicBezTo>
                  <a:cubicBezTo>
                    <a:pt x="4410" y="6380"/>
                    <a:pt x="4437" y="6273"/>
                    <a:pt x="4491" y="6165"/>
                  </a:cubicBezTo>
                  <a:lnTo>
                    <a:pt x="4518" y="5977"/>
                  </a:lnTo>
                  <a:close/>
                  <a:moveTo>
                    <a:pt x="3308" y="6219"/>
                  </a:moveTo>
                  <a:cubicBezTo>
                    <a:pt x="3308" y="6219"/>
                    <a:pt x="3281" y="6273"/>
                    <a:pt x="3254" y="6299"/>
                  </a:cubicBezTo>
                  <a:lnTo>
                    <a:pt x="3173" y="6380"/>
                  </a:lnTo>
                  <a:lnTo>
                    <a:pt x="3012" y="6434"/>
                  </a:lnTo>
                  <a:cubicBezTo>
                    <a:pt x="2931" y="6461"/>
                    <a:pt x="2716" y="6541"/>
                    <a:pt x="2555" y="6595"/>
                  </a:cubicBezTo>
                  <a:cubicBezTo>
                    <a:pt x="2423" y="6639"/>
                    <a:pt x="2309" y="6683"/>
                    <a:pt x="2272" y="6683"/>
                  </a:cubicBezTo>
                  <a:cubicBezTo>
                    <a:pt x="2264" y="6683"/>
                    <a:pt x="2259" y="6681"/>
                    <a:pt x="2259" y="6676"/>
                  </a:cubicBezTo>
                  <a:cubicBezTo>
                    <a:pt x="2286" y="6676"/>
                    <a:pt x="2340" y="6649"/>
                    <a:pt x="2421" y="6595"/>
                  </a:cubicBezTo>
                  <a:cubicBezTo>
                    <a:pt x="2501" y="6541"/>
                    <a:pt x="2555" y="6515"/>
                    <a:pt x="2582" y="6515"/>
                  </a:cubicBezTo>
                  <a:cubicBezTo>
                    <a:pt x="2582" y="6515"/>
                    <a:pt x="2824" y="6434"/>
                    <a:pt x="3120" y="6299"/>
                  </a:cubicBezTo>
                  <a:cubicBezTo>
                    <a:pt x="3227" y="6273"/>
                    <a:pt x="3308" y="6219"/>
                    <a:pt x="3308" y="6219"/>
                  </a:cubicBezTo>
                  <a:close/>
                  <a:moveTo>
                    <a:pt x="3227" y="6058"/>
                  </a:moveTo>
                  <a:cubicBezTo>
                    <a:pt x="3227" y="6058"/>
                    <a:pt x="3200" y="6084"/>
                    <a:pt x="3146" y="6111"/>
                  </a:cubicBezTo>
                  <a:cubicBezTo>
                    <a:pt x="3012" y="6165"/>
                    <a:pt x="2824" y="6273"/>
                    <a:pt x="2501" y="6461"/>
                  </a:cubicBezTo>
                  <a:cubicBezTo>
                    <a:pt x="2125" y="6703"/>
                    <a:pt x="1964" y="6783"/>
                    <a:pt x="1829" y="6810"/>
                  </a:cubicBezTo>
                  <a:cubicBezTo>
                    <a:pt x="1775" y="6837"/>
                    <a:pt x="1722" y="6837"/>
                    <a:pt x="1722" y="6837"/>
                  </a:cubicBezTo>
                  <a:cubicBezTo>
                    <a:pt x="1722" y="6864"/>
                    <a:pt x="1722" y="6864"/>
                    <a:pt x="1748" y="6864"/>
                  </a:cubicBezTo>
                  <a:cubicBezTo>
                    <a:pt x="1802" y="6864"/>
                    <a:pt x="1802" y="6864"/>
                    <a:pt x="1695" y="6891"/>
                  </a:cubicBezTo>
                  <a:cubicBezTo>
                    <a:pt x="1675" y="6901"/>
                    <a:pt x="1663" y="6907"/>
                    <a:pt x="1659" y="6907"/>
                  </a:cubicBezTo>
                  <a:cubicBezTo>
                    <a:pt x="1652" y="6907"/>
                    <a:pt x="1670" y="6888"/>
                    <a:pt x="1722" y="6837"/>
                  </a:cubicBezTo>
                  <a:cubicBezTo>
                    <a:pt x="1748" y="6810"/>
                    <a:pt x="1829" y="6730"/>
                    <a:pt x="1910" y="6676"/>
                  </a:cubicBezTo>
                  <a:cubicBezTo>
                    <a:pt x="2071" y="6541"/>
                    <a:pt x="2071" y="6541"/>
                    <a:pt x="2205" y="6488"/>
                  </a:cubicBezTo>
                  <a:cubicBezTo>
                    <a:pt x="2286" y="6461"/>
                    <a:pt x="2340" y="6434"/>
                    <a:pt x="2340" y="6434"/>
                  </a:cubicBezTo>
                  <a:lnTo>
                    <a:pt x="2340" y="6434"/>
                  </a:lnTo>
                  <a:cubicBezTo>
                    <a:pt x="2340" y="6434"/>
                    <a:pt x="2286" y="6434"/>
                    <a:pt x="2259" y="6461"/>
                  </a:cubicBezTo>
                  <a:cubicBezTo>
                    <a:pt x="2205" y="6461"/>
                    <a:pt x="2152" y="6488"/>
                    <a:pt x="2152" y="6488"/>
                  </a:cubicBezTo>
                  <a:cubicBezTo>
                    <a:pt x="2152" y="6461"/>
                    <a:pt x="2205" y="6434"/>
                    <a:pt x="2286" y="6380"/>
                  </a:cubicBezTo>
                  <a:cubicBezTo>
                    <a:pt x="2340" y="6326"/>
                    <a:pt x="2421" y="6273"/>
                    <a:pt x="2421" y="6273"/>
                  </a:cubicBezTo>
                  <a:cubicBezTo>
                    <a:pt x="2447" y="6273"/>
                    <a:pt x="2797" y="6192"/>
                    <a:pt x="2985" y="6138"/>
                  </a:cubicBezTo>
                  <a:cubicBezTo>
                    <a:pt x="3146" y="6084"/>
                    <a:pt x="3227" y="6058"/>
                    <a:pt x="3227" y="6058"/>
                  </a:cubicBezTo>
                  <a:close/>
                  <a:moveTo>
                    <a:pt x="3062" y="6736"/>
                  </a:moveTo>
                  <a:cubicBezTo>
                    <a:pt x="3066" y="6736"/>
                    <a:pt x="3066" y="6743"/>
                    <a:pt x="3066" y="6757"/>
                  </a:cubicBezTo>
                  <a:cubicBezTo>
                    <a:pt x="3039" y="6837"/>
                    <a:pt x="3012" y="6918"/>
                    <a:pt x="2985" y="6918"/>
                  </a:cubicBezTo>
                  <a:cubicBezTo>
                    <a:pt x="2985" y="6891"/>
                    <a:pt x="3012" y="6810"/>
                    <a:pt x="3039" y="6757"/>
                  </a:cubicBezTo>
                  <a:cubicBezTo>
                    <a:pt x="3052" y="6743"/>
                    <a:pt x="3059" y="6736"/>
                    <a:pt x="3062" y="6736"/>
                  </a:cubicBezTo>
                  <a:close/>
                  <a:moveTo>
                    <a:pt x="3140" y="6432"/>
                  </a:moveTo>
                  <a:cubicBezTo>
                    <a:pt x="3143" y="6432"/>
                    <a:pt x="3145" y="6433"/>
                    <a:pt x="3146" y="6434"/>
                  </a:cubicBezTo>
                  <a:cubicBezTo>
                    <a:pt x="3146" y="6434"/>
                    <a:pt x="3120" y="6461"/>
                    <a:pt x="3093" y="6488"/>
                  </a:cubicBezTo>
                  <a:cubicBezTo>
                    <a:pt x="3066" y="6541"/>
                    <a:pt x="3039" y="6541"/>
                    <a:pt x="2904" y="6595"/>
                  </a:cubicBezTo>
                  <a:cubicBezTo>
                    <a:pt x="2609" y="6730"/>
                    <a:pt x="2367" y="6810"/>
                    <a:pt x="2044" y="6891"/>
                  </a:cubicBezTo>
                  <a:cubicBezTo>
                    <a:pt x="1883" y="6918"/>
                    <a:pt x="1856" y="6918"/>
                    <a:pt x="1856" y="6945"/>
                  </a:cubicBezTo>
                  <a:cubicBezTo>
                    <a:pt x="1883" y="6945"/>
                    <a:pt x="2179" y="6864"/>
                    <a:pt x="2394" y="6810"/>
                  </a:cubicBezTo>
                  <a:cubicBezTo>
                    <a:pt x="2582" y="6757"/>
                    <a:pt x="2689" y="6730"/>
                    <a:pt x="2851" y="6649"/>
                  </a:cubicBezTo>
                  <a:cubicBezTo>
                    <a:pt x="2931" y="6622"/>
                    <a:pt x="3012" y="6595"/>
                    <a:pt x="3012" y="6595"/>
                  </a:cubicBezTo>
                  <a:lnTo>
                    <a:pt x="3012" y="6595"/>
                  </a:lnTo>
                  <a:cubicBezTo>
                    <a:pt x="3012" y="6595"/>
                    <a:pt x="2985" y="6622"/>
                    <a:pt x="2958" y="6649"/>
                  </a:cubicBezTo>
                  <a:cubicBezTo>
                    <a:pt x="2931" y="6703"/>
                    <a:pt x="2904" y="6730"/>
                    <a:pt x="2797" y="6757"/>
                  </a:cubicBezTo>
                  <a:cubicBezTo>
                    <a:pt x="2689" y="6810"/>
                    <a:pt x="2447" y="6918"/>
                    <a:pt x="2421" y="6945"/>
                  </a:cubicBezTo>
                  <a:cubicBezTo>
                    <a:pt x="2413" y="6952"/>
                    <a:pt x="2412" y="6955"/>
                    <a:pt x="2416" y="6955"/>
                  </a:cubicBezTo>
                  <a:cubicBezTo>
                    <a:pt x="2428" y="6955"/>
                    <a:pt x="2483" y="6930"/>
                    <a:pt x="2582" y="6891"/>
                  </a:cubicBezTo>
                  <a:cubicBezTo>
                    <a:pt x="2663" y="6864"/>
                    <a:pt x="2743" y="6810"/>
                    <a:pt x="2797" y="6783"/>
                  </a:cubicBezTo>
                  <a:cubicBezTo>
                    <a:pt x="2837" y="6770"/>
                    <a:pt x="2857" y="6763"/>
                    <a:pt x="2864" y="6763"/>
                  </a:cubicBezTo>
                  <a:cubicBezTo>
                    <a:pt x="2871" y="6763"/>
                    <a:pt x="2864" y="6770"/>
                    <a:pt x="2851" y="6783"/>
                  </a:cubicBezTo>
                  <a:cubicBezTo>
                    <a:pt x="2824" y="6810"/>
                    <a:pt x="2824" y="6837"/>
                    <a:pt x="2797" y="6837"/>
                  </a:cubicBezTo>
                  <a:cubicBezTo>
                    <a:pt x="2797" y="6864"/>
                    <a:pt x="2716" y="6891"/>
                    <a:pt x="2582" y="6945"/>
                  </a:cubicBezTo>
                  <a:cubicBezTo>
                    <a:pt x="2474" y="6972"/>
                    <a:pt x="2340" y="7052"/>
                    <a:pt x="2259" y="7079"/>
                  </a:cubicBezTo>
                  <a:cubicBezTo>
                    <a:pt x="2125" y="7160"/>
                    <a:pt x="1990" y="7214"/>
                    <a:pt x="1856" y="7267"/>
                  </a:cubicBezTo>
                  <a:cubicBezTo>
                    <a:pt x="1748" y="7294"/>
                    <a:pt x="1748" y="7294"/>
                    <a:pt x="1775" y="7321"/>
                  </a:cubicBezTo>
                  <a:cubicBezTo>
                    <a:pt x="1775" y="7321"/>
                    <a:pt x="2098" y="7214"/>
                    <a:pt x="2259" y="7106"/>
                  </a:cubicBezTo>
                  <a:cubicBezTo>
                    <a:pt x="2367" y="7052"/>
                    <a:pt x="2689" y="6918"/>
                    <a:pt x="2716" y="6918"/>
                  </a:cubicBezTo>
                  <a:cubicBezTo>
                    <a:pt x="2743" y="6918"/>
                    <a:pt x="2689" y="6998"/>
                    <a:pt x="2636" y="7025"/>
                  </a:cubicBezTo>
                  <a:cubicBezTo>
                    <a:pt x="2636" y="7025"/>
                    <a:pt x="2555" y="7079"/>
                    <a:pt x="2474" y="7106"/>
                  </a:cubicBezTo>
                  <a:cubicBezTo>
                    <a:pt x="2259" y="7214"/>
                    <a:pt x="2152" y="7294"/>
                    <a:pt x="1910" y="7482"/>
                  </a:cubicBezTo>
                  <a:cubicBezTo>
                    <a:pt x="1587" y="7724"/>
                    <a:pt x="1372" y="7832"/>
                    <a:pt x="1157" y="7832"/>
                  </a:cubicBezTo>
                  <a:lnTo>
                    <a:pt x="1130" y="7859"/>
                  </a:lnTo>
                  <a:lnTo>
                    <a:pt x="1184" y="7778"/>
                  </a:lnTo>
                  <a:cubicBezTo>
                    <a:pt x="1238" y="7751"/>
                    <a:pt x="1291" y="7697"/>
                    <a:pt x="1291" y="7671"/>
                  </a:cubicBezTo>
                  <a:cubicBezTo>
                    <a:pt x="1291" y="7671"/>
                    <a:pt x="1291" y="7644"/>
                    <a:pt x="1291" y="7617"/>
                  </a:cubicBezTo>
                  <a:cubicBezTo>
                    <a:pt x="1291" y="7590"/>
                    <a:pt x="1291" y="7590"/>
                    <a:pt x="1291" y="7563"/>
                  </a:cubicBezTo>
                  <a:cubicBezTo>
                    <a:pt x="1318" y="7509"/>
                    <a:pt x="1533" y="7267"/>
                    <a:pt x="1614" y="7187"/>
                  </a:cubicBezTo>
                  <a:cubicBezTo>
                    <a:pt x="1748" y="7079"/>
                    <a:pt x="1748" y="7052"/>
                    <a:pt x="1668" y="6998"/>
                  </a:cubicBezTo>
                  <a:cubicBezTo>
                    <a:pt x="1641" y="6998"/>
                    <a:pt x="1614" y="6972"/>
                    <a:pt x="1614" y="6972"/>
                  </a:cubicBezTo>
                  <a:cubicBezTo>
                    <a:pt x="1614" y="6958"/>
                    <a:pt x="1614" y="6951"/>
                    <a:pt x="1617" y="6951"/>
                  </a:cubicBezTo>
                  <a:cubicBezTo>
                    <a:pt x="1621" y="6951"/>
                    <a:pt x="1627" y="6958"/>
                    <a:pt x="1641" y="6972"/>
                  </a:cubicBezTo>
                  <a:cubicBezTo>
                    <a:pt x="1641" y="6972"/>
                    <a:pt x="1695" y="6972"/>
                    <a:pt x="1856" y="6891"/>
                  </a:cubicBezTo>
                  <a:cubicBezTo>
                    <a:pt x="2115" y="6761"/>
                    <a:pt x="3047" y="6432"/>
                    <a:pt x="3140" y="6432"/>
                  </a:cubicBezTo>
                  <a:close/>
                  <a:moveTo>
                    <a:pt x="4652" y="5170"/>
                  </a:moveTo>
                  <a:lnTo>
                    <a:pt x="4625" y="5412"/>
                  </a:lnTo>
                  <a:cubicBezTo>
                    <a:pt x="4598" y="5627"/>
                    <a:pt x="4598" y="5654"/>
                    <a:pt x="4544" y="5762"/>
                  </a:cubicBezTo>
                  <a:cubicBezTo>
                    <a:pt x="4518" y="5869"/>
                    <a:pt x="4491" y="5950"/>
                    <a:pt x="4464" y="6058"/>
                  </a:cubicBezTo>
                  <a:cubicBezTo>
                    <a:pt x="4437" y="6111"/>
                    <a:pt x="4437" y="6219"/>
                    <a:pt x="4410" y="6273"/>
                  </a:cubicBezTo>
                  <a:cubicBezTo>
                    <a:pt x="4383" y="6353"/>
                    <a:pt x="4383" y="6434"/>
                    <a:pt x="4356" y="6488"/>
                  </a:cubicBezTo>
                  <a:cubicBezTo>
                    <a:pt x="4356" y="6515"/>
                    <a:pt x="4356" y="6568"/>
                    <a:pt x="4329" y="6568"/>
                  </a:cubicBezTo>
                  <a:cubicBezTo>
                    <a:pt x="4329" y="6595"/>
                    <a:pt x="4276" y="6730"/>
                    <a:pt x="4249" y="6864"/>
                  </a:cubicBezTo>
                  <a:cubicBezTo>
                    <a:pt x="4222" y="7025"/>
                    <a:pt x="4195" y="7160"/>
                    <a:pt x="4168" y="7214"/>
                  </a:cubicBezTo>
                  <a:cubicBezTo>
                    <a:pt x="4141" y="7294"/>
                    <a:pt x="4087" y="7402"/>
                    <a:pt x="4060" y="7455"/>
                  </a:cubicBezTo>
                  <a:lnTo>
                    <a:pt x="4034" y="7482"/>
                  </a:lnTo>
                  <a:lnTo>
                    <a:pt x="3980" y="7402"/>
                  </a:lnTo>
                  <a:cubicBezTo>
                    <a:pt x="3953" y="7267"/>
                    <a:pt x="3899" y="7214"/>
                    <a:pt x="3872" y="7214"/>
                  </a:cubicBezTo>
                  <a:lnTo>
                    <a:pt x="3819" y="7214"/>
                  </a:lnTo>
                  <a:cubicBezTo>
                    <a:pt x="3819" y="7240"/>
                    <a:pt x="3792" y="7348"/>
                    <a:pt x="3765" y="7482"/>
                  </a:cubicBezTo>
                  <a:cubicBezTo>
                    <a:pt x="3684" y="7805"/>
                    <a:pt x="3657" y="7966"/>
                    <a:pt x="3630" y="7993"/>
                  </a:cubicBezTo>
                  <a:cubicBezTo>
                    <a:pt x="3630" y="8020"/>
                    <a:pt x="3603" y="8020"/>
                    <a:pt x="3577" y="8020"/>
                  </a:cubicBezTo>
                  <a:lnTo>
                    <a:pt x="3523" y="7993"/>
                  </a:lnTo>
                  <a:lnTo>
                    <a:pt x="3577" y="7805"/>
                  </a:lnTo>
                  <a:cubicBezTo>
                    <a:pt x="3603" y="7671"/>
                    <a:pt x="3630" y="7536"/>
                    <a:pt x="3657" y="7455"/>
                  </a:cubicBezTo>
                  <a:cubicBezTo>
                    <a:pt x="3657" y="7402"/>
                    <a:pt x="3684" y="7294"/>
                    <a:pt x="3711" y="7214"/>
                  </a:cubicBezTo>
                  <a:cubicBezTo>
                    <a:pt x="3711" y="7160"/>
                    <a:pt x="3738" y="7052"/>
                    <a:pt x="3765" y="7025"/>
                  </a:cubicBezTo>
                  <a:cubicBezTo>
                    <a:pt x="3872" y="6461"/>
                    <a:pt x="3926" y="6219"/>
                    <a:pt x="3953" y="6138"/>
                  </a:cubicBezTo>
                  <a:cubicBezTo>
                    <a:pt x="4007" y="5977"/>
                    <a:pt x="4222" y="5520"/>
                    <a:pt x="4222" y="5520"/>
                  </a:cubicBezTo>
                  <a:lnTo>
                    <a:pt x="4222" y="5520"/>
                  </a:lnTo>
                  <a:cubicBezTo>
                    <a:pt x="4222" y="5520"/>
                    <a:pt x="4222" y="5601"/>
                    <a:pt x="4195" y="5654"/>
                  </a:cubicBezTo>
                  <a:cubicBezTo>
                    <a:pt x="4141" y="5789"/>
                    <a:pt x="4141" y="5816"/>
                    <a:pt x="4168" y="5816"/>
                  </a:cubicBezTo>
                  <a:cubicBezTo>
                    <a:pt x="4168" y="5816"/>
                    <a:pt x="4195" y="5708"/>
                    <a:pt x="4222" y="5627"/>
                  </a:cubicBezTo>
                  <a:cubicBezTo>
                    <a:pt x="4276" y="5412"/>
                    <a:pt x="4276" y="5439"/>
                    <a:pt x="4356" y="5385"/>
                  </a:cubicBezTo>
                  <a:lnTo>
                    <a:pt x="4410" y="5332"/>
                  </a:lnTo>
                  <a:lnTo>
                    <a:pt x="4356" y="5439"/>
                  </a:lnTo>
                  <a:cubicBezTo>
                    <a:pt x="4302" y="5574"/>
                    <a:pt x="4302" y="5601"/>
                    <a:pt x="4302" y="5601"/>
                  </a:cubicBezTo>
                  <a:cubicBezTo>
                    <a:pt x="4302" y="5601"/>
                    <a:pt x="4329" y="5574"/>
                    <a:pt x="4329" y="5574"/>
                  </a:cubicBezTo>
                  <a:cubicBezTo>
                    <a:pt x="4329" y="5574"/>
                    <a:pt x="4356" y="5493"/>
                    <a:pt x="4383" y="5439"/>
                  </a:cubicBezTo>
                  <a:cubicBezTo>
                    <a:pt x="4446" y="5293"/>
                    <a:pt x="4460" y="5277"/>
                    <a:pt x="4463" y="5277"/>
                  </a:cubicBezTo>
                  <a:cubicBezTo>
                    <a:pt x="4464" y="5277"/>
                    <a:pt x="4464" y="5278"/>
                    <a:pt x="4464" y="5278"/>
                  </a:cubicBezTo>
                  <a:cubicBezTo>
                    <a:pt x="4464" y="5278"/>
                    <a:pt x="4437" y="5385"/>
                    <a:pt x="4383" y="5493"/>
                  </a:cubicBezTo>
                  <a:cubicBezTo>
                    <a:pt x="4329" y="5601"/>
                    <a:pt x="4276" y="5681"/>
                    <a:pt x="4302" y="5681"/>
                  </a:cubicBezTo>
                  <a:cubicBezTo>
                    <a:pt x="4302" y="5685"/>
                    <a:pt x="4303" y="5688"/>
                    <a:pt x="4305" y="5688"/>
                  </a:cubicBezTo>
                  <a:cubicBezTo>
                    <a:pt x="4312" y="5688"/>
                    <a:pt x="4342" y="5624"/>
                    <a:pt x="4410" y="5466"/>
                  </a:cubicBezTo>
                  <a:cubicBezTo>
                    <a:pt x="4464" y="5332"/>
                    <a:pt x="4518" y="5224"/>
                    <a:pt x="4544" y="5224"/>
                  </a:cubicBezTo>
                  <a:cubicBezTo>
                    <a:pt x="4560" y="5193"/>
                    <a:pt x="4585" y="5180"/>
                    <a:pt x="4598" y="5180"/>
                  </a:cubicBezTo>
                  <a:cubicBezTo>
                    <a:pt x="4607" y="5180"/>
                    <a:pt x="4609" y="5186"/>
                    <a:pt x="4598" y="5197"/>
                  </a:cubicBezTo>
                  <a:cubicBezTo>
                    <a:pt x="4598" y="5224"/>
                    <a:pt x="4571" y="5251"/>
                    <a:pt x="4571" y="5251"/>
                  </a:cubicBezTo>
                  <a:cubicBezTo>
                    <a:pt x="4571" y="5278"/>
                    <a:pt x="4544" y="5305"/>
                    <a:pt x="4544" y="5305"/>
                  </a:cubicBezTo>
                  <a:cubicBezTo>
                    <a:pt x="4491" y="5332"/>
                    <a:pt x="4410" y="5493"/>
                    <a:pt x="4383" y="5627"/>
                  </a:cubicBezTo>
                  <a:cubicBezTo>
                    <a:pt x="4329" y="5708"/>
                    <a:pt x="4276" y="6192"/>
                    <a:pt x="4276" y="6192"/>
                  </a:cubicBezTo>
                  <a:cubicBezTo>
                    <a:pt x="4302" y="6192"/>
                    <a:pt x="4302" y="6084"/>
                    <a:pt x="4329" y="5950"/>
                  </a:cubicBezTo>
                  <a:cubicBezTo>
                    <a:pt x="4383" y="5708"/>
                    <a:pt x="4410" y="5601"/>
                    <a:pt x="4464" y="5466"/>
                  </a:cubicBezTo>
                  <a:cubicBezTo>
                    <a:pt x="4505" y="5404"/>
                    <a:pt x="4547" y="5341"/>
                    <a:pt x="4551" y="5341"/>
                  </a:cubicBezTo>
                  <a:lnTo>
                    <a:pt x="4551" y="5341"/>
                  </a:lnTo>
                  <a:cubicBezTo>
                    <a:pt x="4552" y="5341"/>
                    <a:pt x="4550" y="5346"/>
                    <a:pt x="4544" y="5359"/>
                  </a:cubicBezTo>
                  <a:cubicBezTo>
                    <a:pt x="4518" y="5412"/>
                    <a:pt x="4464" y="5654"/>
                    <a:pt x="4437" y="5762"/>
                  </a:cubicBezTo>
                  <a:cubicBezTo>
                    <a:pt x="4410" y="5869"/>
                    <a:pt x="4410" y="6031"/>
                    <a:pt x="4410" y="6031"/>
                  </a:cubicBezTo>
                  <a:cubicBezTo>
                    <a:pt x="4437" y="6031"/>
                    <a:pt x="4437" y="5950"/>
                    <a:pt x="4437" y="5869"/>
                  </a:cubicBezTo>
                  <a:cubicBezTo>
                    <a:pt x="4464" y="5681"/>
                    <a:pt x="4518" y="5547"/>
                    <a:pt x="4598" y="5305"/>
                  </a:cubicBezTo>
                  <a:lnTo>
                    <a:pt x="4652" y="5170"/>
                  </a:lnTo>
                  <a:close/>
                  <a:moveTo>
                    <a:pt x="1942" y="8172"/>
                  </a:moveTo>
                  <a:cubicBezTo>
                    <a:pt x="1940" y="8175"/>
                    <a:pt x="1938" y="8178"/>
                    <a:pt x="1937" y="8181"/>
                  </a:cubicBezTo>
                  <a:cubicBezTo>
                    <a:pt x="1927" y="8186"/>
                    <a:pt x="1919" y="8191"/>
                    <a:pt x="1911" y="8197"/>
                  </a:cubicBezTo>
                  <a:lnTo>
                    <a:pt x="1911" y="8197"/>
                  </a:lnTo>
                  <a:cubicBezTo>
                    <a:pt x="1921" y="8189"/>
                    <a:pt x="1931" y="8181"/>
                    <a:pt x="1942" y="8172"/>
                  </a:cubicBezTo>
                  <a:close/>
                  <a:moveTo>
                    <a:pt x="3496" y="8074"/>
                  </a:moveTo>
                  <a:lnTo>
                    <a:pt x="3523" y="8101"/>
                  </a:lnTo>
                  <a:cubicBezTo>
                    <a:pt x="3523" y="8120"/>
                    <a:pt x="3536" y="8139"/>
                    <a:pt x="3544" y="8139"/>
                  </a:cubicBezTo>
                  <a:cubicBezTo>
                    <a:pt x="3547" y="8139"/>
                    <a:pt x="3550" y="8135"/>
                    <a:pt x="3550" y="8128"/>
                  </a:cubicBezTo>
                  <a:cubicBezTo>
                    <a:pt x="3550" y="8128"/>
                    <a:pt x="3550" y="8128"/>
                    <a:pt x="3577" y="8101"/>
                  </a:cubicBezTo>
                  <a:cubicBezTo>
                    <a:pt x="3603" y="8074"/>
                    <a:pt x="3603" y="8074"/>
                    <a:pt x="3603" y="8074"/>
                  </a:cubicBezTo>
                  <a:lnTo>
                    <a:pt x="3603" y="8074"/>
                  </a:lnTo>
                  <a:cubicBezTo>
                    <a:pt x="3603" y="8101"/>
                    <a:pt x="3550" y="8208"/>
                    <a:pt x="3550" y="8262"/>
                  </a:cubicBezTo>
                  <a:lnTo>
                    <a:pt x="3523" y="8316"/>
                  </a:lnTo>
                  <a:lnTo>
                    <a:pt x="3496" y="8262"/>
                  </a:lnTo>
                  <a:cubicBezTo>
                    <a:pt x="3469" y="8262"/>
                    <a:pt x="3442" y="8235"/>
                    <a:pt x="3442" y="8235"/>
                  </a:cubicBezTo>
                  <a:cubicBezTo>
                    <a:pt x="3442" y="8235"/>
                    <a:pt x="3442" y="8208"/>
                    <a:pt x="3469" y="8128"/>
                  </a:cubicBezTo>
                  <a:lnTo>
                    <a:pt x="3496" y="8074"/>
                  </a:lnTo>
                  <a:close/>
                  <a:moveTo>
                    <a:pt x="2555" y="7133"/>
                  </a:moveTo>
                  <a:lnTo>
                    <a:pt x="2555" y="7133"/>
                  </a:lnTo>
                  <a:cubicBezTo>
                    <a:pt x="2555" y="7133"/>
                    <a:pt x="2528" y="7187"/>
                    <a:pt x="2447" y="7267"/>
                  </a:cubicBezTo>
                  <a:cubicBezTo>
                    <a:pt x="2367" y="7348"/>
                    <a:pt x="2286" y="7455"/>
                    <a:pt x="2259" y="7509"/>
                  </a:cubicBezTo>
                  <a:cubicBezTo>
                    <a:pt x="2205" y="7590"/>
                    <a:pt x="2205" y="7590"/>
                    <a:pt x="2044" y="7644"/>
                  </a:cubicBezTo>
                  <a:cubicBezTo>
                    <a:pt x="1964" y="7697"/>
                    <a:pt x="1883" y="7724"/>
                    <a:pt x="1910" y="7724"/>
                  </a:cubicBezTo>
                  <a:cubicBezTo>
                    <a:pt x="1910" y="7724"/>
                    <a:pt x="1964" y="7724"/>
                    <a:pt x="2044" y="7671"/>
                  </a:cubicBezTo>
                  <a:cubicBezTo>
                    <a:pt x="2098" y="7644"/>
                    <a:pt x="2152" y="7644"/>
                    <a:pt x="2152" y="7644"/>
                  </a:cubicBezTo>
                  <a:lnTo>
                    <a:pt x="2152" y="7644"/>
                  </a:lnTo>
                  <a:cubicBezTo>
                    <a:pt x="2152" y="7644"/>
                    <a:pt x="2152" y="7671"/>
                    <a:pt x="2125" y="7697"/>
                  </a:cubicBezTo>
                  <a:cubicBezTo>
                    <a:pt x="2098" y="7724"/>
                    <a:pt x="2044" y="7751"/>
                    <a:pt x="1910" y="7778"/>
                  </a:cubicBezTo>
                  <a:cubicBezTo>
                    <a:pt x="1722" y="7859"/>
                    <a:pt x="1560" y="7886"/>
                    <a:pt x="1399" y="7939"/>
                  </a:cubicBezTo>
                  <a:cubicBezTo>
                    <a:pt x="1318" y="7939"/>
                    <a:pt x="1265" y="7966"/>
                    <a:pt x="1265" y="7966"/>
                  </a:cubicBezTo>
                  <a:cubicBezTo>
                    <a:pt x="1265" y="7974"/>
                    <a:pt x="1267" y="7977"/>
                    <a:pt x="1274" y="7977"/>
                  </a:cubicBezTo>
                  <a:cubicBezTo>
                    <a:pt x="1292" y="7977"/>
                    <a:pt x="1339" y="7958"/>
                    <a:pt x="1453" y="7939"/>
                  </a:cubicBezTo>
                  <a:cubicBezTo>
                    <a:pt x="1668" y="7886"/>
                    <a:pt x="1856" y="7832"/>
                    <a:pt x="1990" y="7805"/>
                  </a:cubicBezTo>
                  <a:cubicBezTo>
                    <a:pt x="2005" y="7790"/>
                    <a:pt x="2029" y="7783"/>
                    <a:pt x="2042" y="7780"/>
                  </a:cubicBezTo>
                  <a:lnTo>
                    <a:pt x="2042" y="7780"/>
                  </a:lnTo>
                  <a:cubicBezTo>
                    <a:pt x="2026" y="7797"/>
                    <a:pt x="1927" y="7895"/>
                    <a:pt x="1829" y="7993"/>
                  </a:cubicBezTo>
                  <a:lnTo>
                    <a:pt x="1641" y="8181"/>
                  </a:lnTo>
                  <a:lnTo>
                    <a:pt x="1560" y="8208"/>
                  </a:lnTo>
                  <a:cubicBezTo>
                    <a:pt x="1291" y="8289"/>
                    <a:pt x="1049" y="8396"/>
                    <a:pt x="754" y="8558"/>
                  </a:cubicBezTo>
                  <a:cubicBezTo>
                    <a:pt x="646" y="8612"/>
                    <a:pt x="566" y="8665"/>
                    <a:pt x="566" y="8665"/>
                  </a:cubicBezTo>
                  <a:cubicBezTo>
                    <a:pt x="566" y="8665"/>
                    <a:pt x="566" y="8638"/>
                    <a:pt x="592" y="8585"/>
                  </a:cubicBezTo>
                  <a:cubicBezTo>
                    <a:pt x="619" y="8558"/>
                    <a:pt x="673" y="8450"/>
                    <a:pt x="727" y="8370"/>
                  </a:cubicBezTo>
                  <a:cubicBezTo>
                    <a:pt x="861" y="8154"/>
                    <a:pt x="1076" y="7886"/>
                    <a:pt x="1103" y="7886"/>
                  </a:cubicBezTo>
                  <a:cubicBezTo>
                    <a:pt x="1114" y="7891"/>
                    <a:pt x="1130" y="7893"/>
                    <a:pt x="1150" y="7893"/>
                  </a:cubicBezTo>
                  <a:cubicBezTo>
                    <a:pt x="1234" y="7893"/>
                    <a:pt x="1387" y="7854"/>
                    <a:pt x="1453" y="7832"/>
                  </a:cubicBezTo>
                  <a:cubicBezTo>
                    <a:pt x="1641" y="7751"/>
                    <a:pt x="1748" y="7671"/>
                    <a:pt x="1937" y="7536"/>
                  </a:cubicBezTo>
                  <a:cubicBezTo>
                    <a:pt x="2044" y="7455"/>
                    <a:pt x="2152" y="7375"/>
                    <a:pt x="2205" y="7348"/>
                  </a:cubicBezTo>
                  <a:cubicBezTo>
                    <a:pt x="2313" y="7267"/>
                    <a:pt x="2555" y="7133"/>
                    <a:pt x="2555" y="7133"/>
                  </a:cubicBezTo>
                  <a:close/>
                  <a:moveTo>
                    <a:pt x="1554" y="8255"/>
                  </a:moveTo>
                  <a:cubicBezTo>
                    <a:pt x="1567" y="8255"/>
                    <a:pt x="1547" y="8275"/>
                    <a:pt x="1506" y="8316"/>
                  </a:cubicBezTo>
                  <a:cubicBezTo>
                    <a:pt x="1399" y="8450"/>
                    <a:pt x="1265" y="8558"/>
                    <a:pt x="1049" y="8692"/>
                  </a:cubicBezTo>
                  <a:cubicBezTo>
                    <a:pt x="781" y="8853"/>
                    <a:pt x="619" y="8961"/>
                    <a:pt x="512" y="8988"/>
                  </a:cubicBezTo>
                  <a:cubicBezTo>
                    <a:pt x="431" y="9042"/>
                    <a:pt x="270" y="9069"/>
                    <a:pt x="243" y="9069"/>
                  </a:cubicBezTo>
                  <a:cubicBezTo>
                    <a:pt x="216" y="9069"/>
                    <a:pt x="243" y="9042"/>
                    <a:pt x="324" y="8934"/>
                  </a:cubicBezTo>
                  <a:cubicBezTo>
                    <a:pt x="377" y="8880"/>
                    <a:pt x="431" y="8800"/>
                    <a:pt x="485" y="8746"/>
                  </a:cubicBezTo>
                  <a:cubicBezTo>
                    <a:pt x="505" y="8707"/>
                    <a:pt x="524" y="8682"/>
                    <a:pt x="533" y="8682"/>
                  </a:cubicBezTo>
                  <a:cubicBezTo>
                    <a:pt x="537" y="8682"/>
                    <a:pt x="539" y="8685"/>
                    <a:pt x="539" y="8692"/>
                  </a:cubicBezTo>
                  <a:cubicBezTo>
                    <a:pt x="539" y="8699"/>
                    <a:pt x="540" y="8702"/>
                    <a:pt x="545" y="8702"/>
                  </a:cubicBezTo>
                  <a:cubicBezTo>
                    <a:pt x="562" y="8702"/>
                    <a:pt x="616" y="8667"/>
                    <a:pt x="781" y="8585"/>
                  </a:cubicBezTo>
                  <a:cubicBezTo>
                    <a:pt x="1023" y="8450"/>
                    <a:pt x="1211" y="8370"/>
                    <a:pt x="1399" y="8316"/>
                  </a:cubicBezTo>
                  <a:cubicBezTo>
                    <a:pt x="1493" y="8275"/>
                    <a:pt x="1540" y="8255"/>
                    <a:pt x="1554" y="8255"/>
                  </a:cubicBezTo>
                  <a:close/>
                  <a:moveTo>
                    <a:pt x="4060" y="5681"/>
                  </a:moveTo>
                  <a:lnTo>
                    <a:pt x="4034" y="5735"/>
                  </a:lnTo>
                  <a:cubicBezTo>
                    <a:pt x="4034" y="5789"/>
                    <a:pt x="4007" y="5869"/>
                    <a:pt x="3980" y="5923"/>
                  </a:cubicBezTo>
                  <a:cubicBezTo>
                    <a:pt x="3953" y="5977"/>
                    <a:pt x="3899" y="6084"/>
                    <a:pt x="3899" y="6165"/>
                  </a:cubicBezTo>
                  <a:lnTo>
                    <a:pt x="3845" y="6273"/>
                  </a:lnTo>
                  <a:lnTo>
                    <a:pt x="3872" y="6165"/>
                  </a:lnTo>
                  <a:cubicBezTo>
                    <a:pt x="3899" y="6058"/>
                    <a:pt x="3926" y="5896"/>
                    <a:pt x="3953" y="5869"/>
                  </a:cubicBezTo>
                  <a:cubicBezTo>
                    <a:pt x="3953" y="5842"/>
                    <a:pt x="3953" y="5842"/>
                    <a:pt x="3953" y="5842"/>
                  </a:cubicBezTo>
                  <a:cubicBezTo>
                    <a:pt x="3953" y="5838"/>
                    <a:pt x="3952" y="5836"/>
                    <a:pt x="3951" y="5836"/>
                  </a:cubicBezTo>
                  <a:cubicBezTo>
                    <a:pt x="3944" y="5836"/>
                    <a:pt x="3917" y="5896"/>
                    <a:pt x="3872" y="6031"/>
                  </a:cubicBezTo>
                  <a:cubicBezTo>
                    <a:pt x="3819" y="6273"/>
                    <a:pt x="3792" y="6434"/>
                    <a:pt x="3819" y="6434"/>
                  </a:cubicBezTo>
                  <a:cubicBezTo>
                    <a:pt x="3819" y="6434"/>
                    <a:pt x="3819" y="6407"/>
                    <a:pt x="3819" y="6380"/>
                  </a:cubicBezTo>
                  <a:cubicBezTo>
                    <a:pt x="3819" y="6353"/>
                    <a:pt x="3845" y="6326"/>
                    <a:pt x="3845" y="6326"/>
                  </a:cubicBezTo>
                  <a:lnTo>
                    <a:pt x="3845" y="6326"/>
                  </a:lnTo>
                  <a:cubicBezTo>
                    <a:pt x="3845" y="6326"/>
                    <a:pt x="3819" y="6407"/>
                    <a:pt x="3819" y="6515"/>
                  </a:cubicBezTo>
                  <a:cubicBezTo>
                    <a:pt x="3792" y="6595"/>
                    <a:pt x="3765" y="6783"/>
                    <a:pt x="3738" y="6918"/>
                  </a:cubicBezTo>
                  <a:cubicBezTo>
                    <a:pt x="3711" y="7025"/>
                    <a:pt x="3684" y="7187"/>
                    <a:pt x="3657" y="7240"/>
                  </a:cubicBezTo>
                  <a:cubicBezTo>
                    <a:pt x="3657" y="7294"/>
                    <a:pt x="3630" y="7375"/>
                    <a:pt x="3603" y="7455"/>
                  </a:cubicBezTo>
                  <a:cubicBezTo>
                    <a:pt x="3577" y="7590"/>
                    <a:pt x="3496" y="7966"/>
                    <a:pt x="3469" y="7993"/>
                  </a:cubicBezTo>
                  <a:cubicBezTo>
                    <a:pt x="3469" y="7993"/>
                    <a:pt x="3469" y="8020"/>
                    <a:pt x="3469" y="8020"/>
                  </a:cubicBezTo>
                  <a:cubicBezTo>
                    <a:pt x="3469" y="8101"/>
                    <a:pt x="3308" y="8423"/>
                    <a:pt x="3173" y="8612"/>
                  </a:cubicBezTo>
                  <a:cubicBezTo>
                    <a:pt x="3120" y="8692"/>
                    <a:pt x="3012" y="8827"/>
                    <a:pt x="2958" y="8853"/>
                  </a:cubicBezTo>
                  <a:lnTo>
                    <a:pt x="2904" y="8853"/>
                  </a:lnTo>
                  <a:cubicBezTo>
                    <a:pt x="2904" y="8853"/>
                    <a:pt x="2878" y="8827"/>
                    <a:pt x="2851" y="8827"/>
                  </a:cubicBezTo>
                  <a:cubicBezTo>
                    <a:pt x="2851" y="8827"/>
                    <a:pt x="2743" y="8880"/>
                    <a:pt x="2636" y="8934"/>
                  </a:cubicBezTo>
                  <a:cubicBezTo>
                    <a:pt x="2421" y="9042"/>
                    <a:pt x="2259" y="9095"/>
                    <a:pt x="2259" y="9095"/>
                  </a:cubicBezTo>
                  <a:cubicBezTo>
                    <a:pt x="2259" y="9095"/>
                    <a:pt x="2286" y="9069"/>
                    <a:pt x="2340" y="9015"/>
                  </a:cubicBezTo>
                  <a:cubicBezTo>
                    <a:pt x="2367" y="8961"/>
                    <a:pt x="2474" y="8827"/>
                    <a:pt x="2528" y="8746"/>
                  </a:cubicBezTo>
                  <a:cubicBezTo>
                    <a:pt x="2716" y="8450"/>
                    <a:pt x="2824" y="8181"/>
                    <a:pt x="2878" y="7724"/>
                  </a:cubicBezTo>
                  <a:cubicBezTo>
                    <a:pt x="2904" y="7482"/>
                    <a:pt x="2985" y="7106"/>
                    <a:pt x="3120" y="6757"/>
                  </a:cubicBezTo>
                  <a:cubicBezTo>
                    <a:pt x="3173" y="6595"/>
                    <a:pt x="3200" y="6568"/>
                    <a:pt x="3254" y="6488"/>
                  </a:cubicBezTo>
                  <a:cubicBezTo>
                    <a:pt x="3308" y="6434"/>
                    <a:pt x="3335" y="6380"/>
                    <a:pt x="3335" y="6380"/>
                  </a:cubicBezTo>
                  <a:cubicBezTo>
                    <a:pt x="3335" y="6380"/>
                    <a:pt x="3335" y="6434"/>
                    <a:pt x="3335" y="6461"/>
                  </a:cubicBezTo>
                  <a:cubicBezTo>
                    <a:pt x="3308" y="6515"/>
                    <a:pt x="3308" y="6541"/>
                    <a:pt x="3335" y="6541"/>
                  </a:cubicBezTo>
                  <a:cubicBezTo>
                    <a:pt x="3335" y="6541"/>
                    <a:pt x="3335" y="6488"/>
                    <a:pt x="3361" y="6434"/>
                  </a:cubicBezTo>
                  <a:cubicBezTo>
                    <a:pt x="3388" y="6326"/>
                    <a:pt x="3415" y="6299"/>
                    <a:pt x="3442" y="6273"/>
                  </a:cubicBezTo>
                  <a:cubicBezTo>
                    <a:pt x="3469" y="6273"/>
                    <a:pt x="3469" y="6273"/>
                    <a:pt x="3442" y="6353"/>
                  </a:cubicBezTo>
                  <a:cubicBezTo>
                    <a:pt x="3442" y="6407"/>
                    <a:pt x="3415" y="6461"/>
                    <a:pt x="3415" y="6515"/>
                  </a:cubicBezTo>
                  <a:cubicBezTo>
                    <a:pt x="3361" y="6622"/>
                    <a:pt x="3335" y="6783"/>
                    <a:pt x="3281" y="7133"/>
                  </a:cubicBezTo>
                  <a:cubicBezTo>
                    <a:pt x="3254" y="7348"/>
                    <a:pt x="3227" y="7429"/>
                    <a:pt x="3254" y="7429"/>
                  </a:cubicBezTo>
                  <a:cubicBezTo>
                    <a:pt x="3254" y="7429"/>
                    <a:pt x="3254" y="7402"/>
                    <a:pt x="3254" y="7375"/>
                  </a:cubicBezTo>
                  <a:cubicBezTo>
                    <a:pt x="3281" y="7348"/>
                    <a:pt x="3308" y="7187"/>
                    <a:pt x="3335" y="6998"/>
                  </a:cubicBezTo>
                  <a:cubicBezTo>
                    <a:pt x="3361" y="6730"/>
                    <a:pt x="3388" y="6649"/>
                    <a:pt x="3415" y="6568"/>
                  </a:cubicBezTo>
                  <a:cubicBezTo>
                    <a:pt x="3444" y="6492"/>
                    <a:pt x="3463" y="6442"/>
                    <a:pt x="3471" y="6442"/>
                  </a:cubicBezTo>
                  <a:cubicBezTo>
                    <a:pt x="3486" y="6442"/>
                    <a:pt x="3467" y="6603"/>
                    <a:pt x="3415" y="7052"/>
                  </a:cubicBezTo>
                  <a:cubicBezTo>
                    <a:pt x="3361" y="7455"/>
                    <a:pt x="3335" y="7697"/>
                    <a:pt x="3335" y="7697"/>
                  </a:cubicBezTo>
                  <a:cubicBezTo>
                    <a:pt x="3335" y="7697"/>
                    <a:pt x="3388" y="7455"/>
                    <a:pt x="3442" y="7052"/>
                  </a:cubicBezTo>
                  <a:lnTo>
                    <a:pt x="3523" y="6407"/>
                  </a:lnTo>
                  <a:lnTo>
                    <a:pt x="3577" y="6299"/>
                  </a:lnTo>
                  <a:cubicBezTo>
                    <a:pt x="3603" y="6246"/>
                    <a:pt x="3603" y="6192"/>
                    <a:pt x="3630" y="6138"/>
                  </a:cubicBezTo>
                  <a:cubicBezTo>
                    <a:pt x="3630" y="6084"/>
                    <a:pt x="3630" y="6058"/>
                    <a:pt x="3657" y="6031"/>
                  </a:cubicBezTo>
                  <a:cubicBezTo>
                    <a:pt x="3684" y="6017"/>
                    <a:pt x="3698" y="6010"/>
                    <a:pt x="3704" y="6010"/>
                  </a:cubicBezTo>
                  <a:cubicBezTo>
                    <a:pt x="3711" y="6010"/>
                    <a:pt x="3711" y="6017"/>
                    <a:pt x="3711" y="6031"/>
                  </a:cubicBezTo>
                  <a:cubicBezTo>
                    <a:pt x="3711" y="6040"/>
                    <a:pt x="3711" y="6050"/>
                    <a:pt x="3711" y="6058"/>
                  </a:cubicBezTo>
                  <a:cubicBezTo>
                    <a:pt x="3738" y="6031"/>
                    <a:pt x="3738" y="6004"/>
                    <a:pt x="3738" y="6004"/>
                  </a:cubicBezTo>
                  <a:cubicBezTo>
                    <a:pt x="3765" y="6004"/>
                    <a:pt x="3765" y="5977"/>
                    <a:pt x="3765" y="5950"/>
                  </a:cubicBezTo>
                  <a:cubicBezTo>
                    <a:pt x="3765" y="5923"/>
                    <a:pt x="3845" y="5842"/>
                    <a:pt x="3872" y="5842"/>
                  </a:cubicBezTo>
                  <a:cubicBezTo>
                    <a:pt x="3872" y="5851"/>
                    <a:pt x="3872" y="5854"/>
                    <a:pt x="3873" y="5854"/>
                  </a:cubicBezTo>
                  <a:cubicBezTo>
                    <a:pt x="3875" y="5854"/>
                    <a:pt x="3881" y="5842"/>
                    <a:pt x="3899" y="5842"/>
                  </a:cubicBezTo>
                  <a:cubicBezTo>
                    <a:pt x="3899" y="5816"/>
                    <a:pt x="3926" y="5762"/>
                    <a:pt x="3980" y="5735"/>
                  </a:cubicBezTo>
                  <a:lnTo>
                    <a:pt x="4060" y="5681"/>
                  </a:lnTo>
                  <a:close/>
                  <a:moveTo>
                    <a:pt x="2152" y="7859"/>
                  </a:moveTo>
                  <a:cubicBezTo>
                    <a:pt x="2152" y="7886"/>
                    <a:pt x="2071" y="7966"/>
                    <a:pt x="1990" y="8047"/>
                  </a:cubicBezTo>
                  <a:cubicBezTo>
                    <a:pt x="1964" y="8101"/>
                    <a:pt x="1883" y="8181"/>
                    <a:pt x="1802" y="8235"/>
                  </a:cubicBezTo>
                  <a:cubicBezTo>
                    <a:pt x="1748" y="8289"/>
                    <a:pt x="1695" y="8343"/>
                    <a:pt x="1695" y="8343"/>
                  </a:cubicBezTo>
                  <a:cubicBezTo>
                    <a:pt x="1698" y="8346"/>
                    <a:pt x="1701" y="8347"/>
                    <a:pt x="1706" y="8347"/>
                  </a:cubicBezTo>
                  <a:cubicBezTo>
                    <a:pt x="1737" y="8347"/>
                    <a:pt x="1808" y="8283"/>
                    <a:pt x="1898" y="8208"/>
                  </a:cubicBezTo>
                  <a:lnTo>
                    <a:pt x="1898" y="8208"/>
                  </a:lnTo>
                  <a:cubicBezTo>
                    <a:pt x="1870" y="8234"/>
                    <a:pt x="1856" y="8262"/>
                    <a:pt x="1856" y="8262"/>
                  </a:cubicBezTo>
                  <a:lnTo>
                    <a:pt x="1883" y="8262"/>
                  </a:lnTo>
                  <a:cubicBezTo>
                    <a:pt x="1883" y="8262"/>
                    <a:pt x="1829" y="8316"/>
                    <a:pt x="1775" y="8370"/>
                  </a:cubicBezTo>
                  <a:cubicBezTo>
                    <a:pt x="1695" y="8450"/>
                    <a:pt x="1641" y="8504"/>
                    <a:pt x="1641" y="8504"/>
                  </a:cubicBezTo>
                  <a:cubicBezTo>
                    <a:pt x="1641" y="8504"/>
                    <a:pt x="1668" y="8504"/>
                    <a:pt x="1829" y="8370"/>
                  </a:cubicBezTo>
                  <a:cubicBezTo>
                    <a:pt x="1863" y="8336"/>
                    <a:pt x="1882" y="8317"/>
                    <a:pt x="1886" y="8317"/>
                  </a:cubicBezTo>
                  <a:lnTo>
                    <a:pt x="1886" y="8317"/>
                  </a:lnTo>
                  <a:cubicBezTo>
                    <a:pt x="1891" y="8317"/>
                    <a:pt x="1865" y="8356"/>
                    <a:pt x="1802" y="8450"/>
                  </a:cubicBezTo>
                  <a:cubicBezTo>
                    <a:pt x="1668" y="8692"/>
                    <a:pt x="1453" y="8934"/>
                    <a:pt x="1291" y="9095"/>
                  </a:cubicBezTo>
                  <a:cubicBezTo>
                    <a:pt x="1232" y="9135"/>
                    <a:pt x="1202" y="9160"/>
                    <a:pt x="1180" y="9160"/>
                  </a:cubicBezTo>
                  <a:cubicBezTo>
                    <a:pt x="1171" y="9160"/>
                    <a:pt x="1164" y="9156"/>
                    <a:pt x="1157" y="9149"/>
                  </a:cubicBezTo>
                  <a:lnTo>
                    <a:pt x="996" y="9149"/>
                  </a:lnTo>
                  <a:cubicBezTo>
                    <a:pt x="834" y="9176"/>
                    <a:pt x="619" y="9176"/>
                    <a:pt x="431" y="9176"/>
                  </a:cubicBezTo>
                  <a:lnTo>
                    <a:pt x="324" y="9149"/>
                  </a:lnTo>
                  <a:lnTo>
                    <a:pt x="431" y="9122"/>
                  </a:lnTo>
                  <a:cubicBezTo>
                    <a:pt x="485" y="9122"/>
                    <a:pt x="592" y="9069"/>
                    <a:pt x="646" y="9042"/>
                  </a:cubicBezTo>
                  <a:cubicBezTo>
                    <a:pt x="834" y="8934"/>
                    <a:pt x="1238" y="8692"/>
                    <a:pt x="1372" y="8585"/>
                  </a:cubicBezTo>
                  <a:cubicBezTo>
                    <a:pt x="1453" y="8531"/>
                    <a:pt x="1614" y="8370"/>
                    <a:pt x="1829" y="8181"/>
                  </a:cubicBezTo>
                  <a:cubicBezTo>
                    <a:pt x="1990" y="7993"/>
                    <a:pt x="2152" y="7859"/>
                    <a:pt x="2152" y="7859"/>
                  </a:cubicBezTo>
                  <a:close/>
                  <a:moveTo>
                    <a:pt x="2954" y="6908"/>
                  </a:moveTo>
                  <a:cubicBezTo>
                    <a:pt x="2957" y="6908"/>
                    <a:pt x="2958" y="6911"/>
                    <a:pt x="2958" y="6918"/>
                  </a:cubicBezTo>
                  <a:cubicBezTo>
                    <a:pt x="2958" y="6945"/>
                    <a:pt x="2958" y="7052"/>
                    <a:pt x="2931" y="7133"/>
                  </a:cubicBezTo>
                  <a:cubicBezTo>
                    <a:pt x="2904" y="7187"/>
                    <a:pt x="2878" y="7214"/>
                    <a:pt x="2824" y="7267"/>
                  </a:cubicBezTo>
                  <a:cubicBezTo>
                    <a:pt x="2716" y="7375"/>
                    <a:pt x="2636" y="7536"/>
                    <a:pt x="2636" y="7644"/>
                  </a:cubicBezTo>
                  <a:cubicBezTo>
                    <a:pt x="2625" y="7675"/>
                    <a:pt x="2623" y="7691"/>
                    <a:pt x="2626" y="7691"/>
                  </a:cubicBezTo>
                  <a:cubicBezTo>
                    <a:pt x="2630" y="7691"/>
                    <a:pt x="2646" y="7655"/>
                    <a:pt x="2663" y="7590"/>
                  </a:cubicBezTo>
                  <a:cubicBezTo>
                    <a:pt x="2716" y="7509"/>
                    <a:pt x="2770" y="7402"/>
                    <a:pt x="2824" y="7321"/>
                  </a:cubicBezTo>
                  <a:lnTo>
                    <a:pt x="2878" y="7267"/>
                  </a:lnTo>
                  <a:lnTo>
                    <a:pt x="2878" y="7294"/>
                  </a:lnTo>
                  <a:cubicBezTo>
                    <a:pt x="2878" y="7321"/>
                    <a:pt x="2824" y="7509"/>
                    <a:pt x="2797" y="7697"/>
                  </a:cubicBezTo>
                  <a:cubicBezTo>
                    <a:pt x="2743" y="8101"/>
                    <a:pt x="2716" y="8208"/>
                    <a:pt x="2663" y="8370"/>
                  </a:cubicBezTo>
                  <a:cubicBezTo>
                    <a:pt x="2555" y="8665"/>
                    <a:pt x="2340" y="8988"/>
                    <a:pt x="2152" y="9122"/>
                  </a:cubicBezTo>
                  <a:cubicBezTo>
                    <a:pt x="2108" y="9144"/>
                    <a:pt x="2030" y="9183"/>
                    <a:pt x="2001" y="9183"/>
                  </a:cubicBezTo>
                  <a:cubicBezTo>
                    <a:pt x="1994" y="9183"/>
                    <a:pt x="1990" y="9181"/>
                    <a:pt x="1990" y="9176"/>
                  </a:cubicBezTo>
                  <a:cubicBezTo>
                    <a:pt x="1990" y="9149"/>
                    <a:pt x="2098" y="9069"/>
                    <a:pt x="2152" y="9042"/>
                  </a:cubicBezTo>
                  <a:cubicBezTo>
                    <a:pt x="2232" y="9015"/>
                    <a:pt x="2259" y="8988"/>
                    <a:pt x="2259" y="8961"/>
                  </a:cubicBezTo>
                  <a:lnTo>
                    <a:pt x="2232" y="8961"/>
                  </a:lnTo>
                  <a:cubicBezTo>
                    <a:pt x="2232" y="8961"/>
                    <a:pt x="2071" y="8988"/>
                    <a:pt x="1856" y="9042"/>
                  </a:cubicBezTo>
                  <a:cubicBezTo>
                    <a:pt x="1524" y="9108"/>
                    <a:pt x="1356" y="9156"/>
                    <a:pt x="1292" y="9156"/>
                  </a:cubicBezTo>
                  <a:cubicBezTo>
                    <a:pt x="1278" y="9156"/>
                    <a:pt x="1269" y="9154"/>
                    <a:pt x="1265" y="9149"/>
                  </a:cubicBezTo>
                  <a:cubicBezTo>
                    <a:pt x="1265" y="9149"/>
                    <a:pt x="1291" y="9122"/>
                    <a:pt x="1318" y="9095"/>
                  </a:cubicBezTo>
                  <a:cubicBezTo>
                    <a:pt x="1372" y="9069"/>
                    <a:pt x="1426" y="9015"/>
                    <a:pt x="1453" y="8988"/>
                  </a:cubicBezTo>
                  <a:cubicBezTo>
                    <a:pt x="1668" y="8746"/>
                    <a:pt x="1937" y="8343"/>
                    <a:pt x="2179" y="7913"/>
                  </a:cubicBezTo>
                  <a:cubicBezTo>
                    <a:pt x="2232" y="7805"/>
                    <a:pt x="2286" y="7697"/>
                    <a:pt x="2313" y="7644"/>
                  </a:cubicBezTo>
                  <a:cubicBezTo>
                    <a:pt x="2340" y="7590"/>
                    <a:pt x="2582" y="7294"/>
                    <a:pt x="2609" y="7240"/>
                  </a:cubicBezTo>
                  <a:cubicBezTo>
                    <a:pt x="2619" y="7231"/>
                    <a:pt x="2625" y="7224"/>
                    <a:pt x="2629" y="7224"/>
                  </a:cubicBezTo>
                  <a:cubicBezTo>
                    <a:pt x="2636" y="7224"/>
                    <a:pt x="2636" y="7243"/>
                    <a:pt x="2636" y="7294"/>
                  </a:cubicBezTo>
                  <a:cubicBezTo>
                    <a:pt x="2582" y="7429"/>
                    <a:pt x="2582" y="7482"/>
                    <a:pt x="2582" y="7509"/>
                  </a:cubicBezTo>
                  <a:cubicBezTo>
                    <a:pt x="2582" y="7509"/>
                    <a:pt x="2609" y="7482"/>
                    <a:pt x="2609" y="7455"/>
                  </a:cubicBezTo>
                  <a:cubicBezTo>
                    <a:pt x="2636" y="7402"/>
                    <a:pt x="2663" y="7294"/>
                    <a:pt x="2663" y="7240"/>
                  </a:cubicBezTo>
                  <a:cubicBezTo>
                    <a:pt x="2663" y="7187"/>
                    <a:pt x="2743" y="7106"/>
                    <a:pt x="2770" y="7106"/>
                  </a:cubicBezTo>
                  <a:cubicBezTo>
                    <a:pt x="2770" y="7106"/>
                    <a:pt x="2743" y="7133"/>
                    <a:pt x="2743" y="7214"/>
                  </a:cubicBezTo>
                  <a:cubicBezTo>
                    <a:pt x="2716" y="7267"/>
                    <a:pt x="2716" y="7294"/>
                    <a:pt x="2743" y="7294"/>
                  </a:cubicBezTo>
                  <a:cubicBezTo>
                    <a:pt x="2743" y="7267"/>
                    <a:pt x="2770" y="7214"/>
                    <a:pt x="2770" y="7160"/>
                  </a:cubicBezTo>
                  <a:cubicBezTo>
                    <a:pt x="2797" y="7052"/>
                    <a:pt x="2797" y="7025"/>
                    <a:pt x="2851" y="6972"/>
                  </a:cubicBezTo>
                  <a:cubicBezTo>
                    <a:pt x="2875" y="6947"/>
                    <a:pt x="2894" y="6934"/>
                    <a:pt x="2904" y="6927"/>
                  </a:cubicBezTo>
                  <a:lnTo>
                    <a:pt x="2904" y="6927"/>
                  </a:lnTo>
                  <a:cubicBezTo>
                    <a:pt x="2904" y="6955"/>
                    <a:pt x="2902" y="7001"/>
                    <a:pt x="2878" y="7025"/>
                  </a:cubicBezTo>
                  <a:cubicBezTo>
                    <a:pt x="2851" y="7079"/>
                    <a:pt x="2851" y="7133"/>
                    <a:pt x="2824" y="7160"/>
                  </a:cubicBezTo>
                  <a:cubicBezTo>
                    <a:pt x="2797" y="7187"/>
                    <a:pt x="2797" y="7187"/>
                    <a:pt x="2824" y="7187"/>
                  </a:cubicBezTo>
                  <a:cubicBezTo>
                    <a:pt x="2827" y="7190"/>
                    <a:pt x="2831" y="7192"/>
                    <a:pt x="2834" y="7192"/>
                  </a:cubicBezTo>
                  <a:cubicBezTo>
                    <a:pt x="2858" y="7192"/>
                    <a:pt x="2881" y="7116"/>
                    <a:pt x="2904" y="6998"/>
                  </a:cubicBezTo>
                  <a:cubicBezTo>
                    <a:pt x="2925" y="6938"/>
                    <a:pt x="2945" y="6908"/>
                    <a:pt x="2954" y="6908"/>
                  </a:cubicBezTo>
                  <a:close/>
                  <a:moveTo>
                    <a:pt x="196" y="0"/>
                  </a:moveTo>
                  <a:cubicBezTo>
                    <a:pt x="162" y="0"/>
                    <a:pt x="147" y="13"/>
                    <a:pt x="135" y="36"/>
                  </a:cubicBezTo>
                  <a:cubicBezTo>
                    <a:pt x="162" y="89"/>
                    <a:pt x="162" y="143"/>
                    <a:pt x="162" y="170"/>
                  </a:cubicBezTo>
                  <a:cubicBezTo>
                    <a:pt x="189" y="224"/>
                    <a:pt x="243" y="412"/>
                    <a:pt x="270" y="546"/>
                  </a:cubicBezTo>
                  <a:cubicBezTo>
                    <a:pt x="377" y="923"/>
                    <a:pt x="458" y="1218"/>
                    <a:pt x="592" y="1460"/>
                  </a:cubicBezTo>
                  <a:cubicBezTo>
                    <a:pt x="700" y="1702"/>
                    <a:pt x="700" y="1729"/>
                    <a:pt x="673" y="1729"/>
                  </a:cubicBezTo>
                  <a:cubicBezTo>
                    <a:pt x="673" y="1729"/>
                    <a:pt x="646" y="1756"/>
                    <a:pt x="646" y="1756"/>
                  </a:cubicBezTo>
                  <a:cubicBezTo>
                    <a:pt x="646" y="1810"/>
                    <a:pt x="969" y="2240"/>
                    <a:pt x="1157" y="2428"/>
                  </a:cubicBezTo>
                  <a:lnTo>
                    <a:pt x="1265" y="2563"/>
                  </a:lnTo>
                  <a:lnTo>
                    <a:pt x="1238" y="2563"/>
                  </a:lnTo>
                  <a:cubicBezTo>
                    <a:pt x="1211" y="2590"/>
                    <a:pt x="1184" y="2590"/>
                    <a:pt x="1211" y="2616"/>
                  </a:cubicBezTo>
                  <a:cubicBezTo>
                    <a:pt x="1238" y="2697"/>
                    <a:pt x="1641" y="3073"/>
                    <a:pt x="1964" y="3315"/>
                  </a:cubicBezTo>
                  <a:cubicBezTo>
                    <a:pt x="2044" y="3369"/>
                    <a:pt x="2071" y="3396"/>
                    <a:pt x="2071" y="3396"/>
                  </a:cubicBezTo>
                  <a:cubicBezTo>
                    <a:pt x="1990" y="3396"/>
                    <a:pt x="1990" y="3450"/>
                    <a:pt x="2017" y="3477"/>
                  </a:cubicBezTo>
                  <a:cubicBezTo>
                    <a:pt x="2044" y="3477"/>
                    <a:pt x="2205" y="3584"/>
                    <a:pt x="2367" y="3692"/>
                  </a:cubicBezTo>
                  <a:cubicBezTo>
                    <a:pt x="2663" y="3880"/>
                    <a:pt x="2770" y="3934"/>
                    <a:pt x="3039" y="4041"/>
                  </a:cubicBezTo>
                  <a:lnTo>
                    <a:pt x="3227" y="4122"/>
                  </a:lnTo>
                  <a:lnTo>
                    <a:pt x="3173" y="4122"/>
                  </a:lnTo>
                  <a:lnTo>
                    <a:pt x="3146" y="4149"/>
                  </a:lnTo>
                  <a:lnTo>
                    <a:pt x="3173" y="4176"/>
                  </a:lnTo>
                  <a:cubicBezTo>
                    <a:pt x="3227" y="4229"/>
                    <a:pt x="3523" y="4337"/>
                    <a:pt x="3872" y="4391"/>
                  </a:cubicBezTo>
                  <a:cubicBezTo>
                    <a:pt x="4034" y="4418"/>
                    <a:pt x="4329" y="4445"/>
                    <a:pt x="4464" y="4445"/>
                  </a:cubicBezTo>
                  <a:lnTo>
                    <a:pt x="4518" y="4445"/>
                  </a:lnTo>
                  <a:lnTo>
                    <a:pt x="4410" y="4498"/>
                  </a:lnTo>
                  <a:cubicBezTo>
                    <a:pt x="4087" y="4633"/>
                    <a:pt x="4007" y="4660"/>
                    <a:pt x="3980" y="4686"/>
                  </a:cubicBezTo>
                  <a:cubicBezTo>
                    <a:pt x="3926" y="4740"/>
                    <a:pt x="3926" y="4767"/>
                    <a:pt x="3980" y="4821"/>
                  </a:cubicBezTo>
                  <a:lnTo>
                    <a:pt x="4007" y="4848"/>
                  </a:lnTo>
                  <a:lnTo>
                    <a:pt x="3872" y="4902"/>
                  </a:lnTo>
                  <a:cubicBezTo>
                    <a:pt x="3469" y="5063"/>
                    <a:pt x="3361" y="5117"/>
                    <a:pt x="3227" y="5224"/>
                  </a:cubicBezTo>
                  <a:cubicBezTo>
                    <a:pt x="3146" y="5278"/>
                    <a:pt x="3146" y="5305"/>
                    <a:pt x="3173" y="5359"/>
                  </a:cubicBezTo>
                  <a:cubicBezTo>
                    <a:pt x="3200" y="5385"/>
                    <a:pt x="3200" y="5385"/>
                    <a:pt x="2985" y="5493"/>
                  </a:cubicBezTo>
                  <a:cubicBezTo>
                    <a:pt x="2743" y="5627"/>
                    <a:pt x="2528" y="5816"/>
                    <a:pt x="2340" y="6031"/>
                  </a:cubicBezTo>
                  <a:cubicBezTo>
                    <a:pt x="2286" y="6084"/>
                    <a:pt x="2259" y="6111"/>
                    <a:pt x="2259" y="6138"/>
                  </a:cubicBezTo>
                  <a:cubicBezTo>
                    <a:pt x="2259" y="6192"/>
                    <a:pt x="2259" y="6192"/>
                    <a:pt x="2286" y="6192"/>
                  </a:cubicBezTo>
                  <a:cubicBezTo>
                    <a:pt x="2313" y="6219"/>
                    <a:pt x="2340" y="6219"/>
                    <a:pt x="2340" y="6219"/>
                  </a:cubicBezTo>
                  <a:cubicBezTo>
                    <a:pt x="2340" y="6219"/>
                    <a:pt x="2286" y="6273"/>
                    <a:pt x="2232" y="6299"/>
                  </a:cubicBezTo>
                  <a:cubicBezTo>
                    <a:pt x="2125" y="6380"/>
                    <a:pt x="1695" y="6757"/>
                    <a:pt x="1614" y="6837"/>
                  </a:cubicBezTo>
                  <a:cubicBezTo>
                    <a:pt x="1506" y="6945"/>
                    <a:pt x="1506" y="6998"/>
                    <a:pt x="1614" y="7052"/>
                  </a:cubicBezTo>
                  <a:cubicBezTo>
                    <a:pt x="1641" y="7052"/>
                    <a:pt x="1641" y="7052"/>
                    <a:pt x="1506" y="7187"/>
                  </a:cubicBezTo>
                  <a:cubicBezTo>
                    <a:pt x="1399" y="7294"/>
                    <a:pt x="1184" y="7536"/>
                    <a:pt x="1184" y="7590"/>
                  </a:cubicBezTo>
                  <a:cubicBezTo>
                    <a:pt x="1184" y="7590"/>
                    <a:pt x="1184" y="7617"/>
                    <a:pt x="1211" y="7617"/>
                  </a:cubicBezTo>
                  <a:cubicBezTo>
                    <a:pt x="1211" y="7644"/>
                    <a:pt x="1211" y="7671"/>
                    <a:pt x="1130" y="7724"/>
                  </a:cubicBezTo>
                  <a:cubicBezTo>
                    <a:pt x="915" y="7939"/>
                    <a:pt x="781" y="8128"/>
                    <a:pt x="646" y="8343"/>
                  </a:cubicBezTo>
                  <a:cubicBezTo>
                    <a:pt x="619" y="8396"/>
                    <a:pt x="566" y="8504"/>
                    <a:pt x="485" y="8612"/>
                  </a:cubicBezTo>
                  <a:cubicBezTo>
                    <a:pt x="377" y="8773"/>
                    <a:pt x="135" y="9069"/>
                    <a:pt x="109" y="9069"/>
                  </a:cubicBezTo>
                  <a:cubicBezTo>
                    <a:pt x="109" y="9069"/>
                    <a:pt x="82" y="9095"/>
                    <a:pt x="55" y="9095"/>
                  </a:cubicBezTo>
                  <a:cubicBezTo>
                    <a:pt x="1" y="9095"/>
                    <a:pt x="1" y="9122"/>
                    <a:pt x="1" y="9149"/>
                  </a:cubicBezTo>
                  <a:cubicBezTo>
                    <a:pt x="1" y="9149"/>
                    <a:pt x="1" y="9176"/>
                    <a:pt x="1" y="9176"/>
                  </a:cubicBezTo>
                  <a:cubicBezTo>
                    <a:pt x="39" y="9195"/>
                    <a:pt x="386" y="9214"/>
                    <a:pt x="662" y="9214"/>
                  </a:cubicBezTo>
                  <a:cubicBezTo>
                    <a:pt x="777" y="9214"/>
                    <a:pt x="879" y="9211"/>
                    <a:pt x="942" y="9203"/>
                  </a:cubicBezTo>
                  <a:lnTo>
                    <a:pt x="1130" y="9203"/>
                  </a:lnTo>
                  <a:cubicBezTo>
                    <a:pt x="1137" y="9210"/>
                    <a:pt x="1154" y="9213"/>
                    <a:pt x="1180" y="9213"/>
                  </a:cubicBezTo>
                  <a:cubicBezTo>
                    <a:pt x="1251" y="9213"/>
                    <a:pt x="1390" y="9189"/>
                    <a:pt x="1587" y="9149"/>
                  </a:cubicBezTo>
                  <a:cubicBezTo>
                    <a:pt x="1695" y="9122"/>
                    <a:pt x="1829" y="9095"/>
                    <a:pt x="1910" y="9069"/>
                  </a:cubicBezTo>
                  <a:lnTo>
                    <a:pt x="2017" y="9042"/>
                  </a:lnTo>
                  <a:lnTo>
                    <a:pt x="1964" y="9095"/>
                  </a:lnTo>
                  <a:cubicBezTo>
                    <a:pt x="1937" y="9122"/>
                    <a:pt x="1937" y="9149"/>
                    <a:pt x="1937" y="9176"/>
                  </a:cubicBezTo>
                  <a:cubicBezTo>
                    <a:pt x="1937" y="9203"/>
                    <a:pt x="1937" y="9203"/>
                    <a:pt x="1990" y="9230"/>
                  </a:cubicBezTo>
                  <a:cubicBezTo>
                    <a:pt x="2071" y="9230"/>
                    <a:pt x="2340" y="9122"/>
                    <a:pt x="2689" y="8961"/>
                  </a:cubicBezTo>
                  <a:cubicBezTo>
                    <a:pt x="2788" y="8922"/>
                    <a:pt x="2814" y="8897"/>
                    <a:pt x="2842" y="8897"/>
                  </a:cubicBezTo>
                  <a:cubicBezTo>
                    <a:pt x="2853" y="8897"/>
                    <a:pt x="2863" y="8900"/>
                    <a:pt x="2878" y="8907"/>
                  </a:cubicBezTo>
                  <a:cubicBezTo>
                    <a:pt x="2889" y="8913"/>
                    <a:pt x="2901" y="8916"/>
                    <a:pt x="2913" y="8916"/>
                  </a:cubicBezTo>
                  <a:cubicBezTo>
                    <a:pt x="2958" y="8916"/>
                    <a:pt x="3014" y="8873"/>
                    <a:pt x="3120" y="8746"/>
                  </a:cubicBezTo>
                  <a:cubicBezTo>
                    <a:pt x="3227" y="8638"/>
                    <a:pt x="3281" y="8558"/>
                    <a:pt x="3361" y="8396"/>
                  </a:cubicBezTo>
                  <a:lnTo>
                    <a:pt x="3415" y="8289"/>
                  </a:lnTo>
                  <a:lnTo>
                    <a:pt x="3469" y="8343"/>
                  </a:lnTo>
                  <a:cubicBezTo>
                    <a:pt x="3469" y="8343"/>
                    <a:pt x="3496" y="8370"/>
                    <a:pt x="3523" y="8370"/>
                  </a:cubicBezTo>
                  <a:cubicBezTo>
                    <a:pt x="3577" y="8370"/>
                    <a:pt x="3603" y="8289"/>
                    <a:pt x="3657" y="8074"/>
                  </a:cubicBezTo>
                  <a:cubicBezTo>
                    <a:pt x="3711" y="7913"/>
                    <a:pt x="3845" y="7402"/>
                    <a:pt x="3845" y="7294"/>
                  </a:cubicBezTo>
                  <a:cubicBezTo>
                    <a:pt x="3852" y="7288"/>
                    <a:pt x="3857" y="7284"/>
                    <a:pt x="3861" y="7284"/>
                  </a:cubicBezTo>
                  <a:cubicBezTo>
                    <a:pt x="3875" y="7284"/>
                    <a:pt x="3885" y="7320"/>
                    <a:pt x="3926" y="7402"/>
                  </a:cubicBezTo>
                  <a:cubicBezTo>
                    <a:pt x="3953" y="7469"/>
                    <a:pt x="3980" y="7503"/>
                    <a:pt x="4013" y="7503"/>
                  </a:cubicBezTo>
                  <a:cubicBezTo>
                    <a:pt x="4047" y="7503"/>
                    <a:pt x="4087" y="7469"/>
                    <a:pt x="4141" y="7402"/>
                  </a:cubicBezTo>
                  <a:cubicBezTo>
                    <a:pt x="4195" y="7294"/>
                    <a:pt x="4222" y="7214"/>
                    <a:pt x="4276" y="7025"/>
                  </a:cubicBezTo>
                  <a:cubicBezTo>
                    <a:pt x="4361" y="6705"/>
                    <a:pt x="4379" y="6639"/>
                    <a:pt x="4396" y="6639"/>
                  </a:cubicBezTo>
                  <a:cubicBezTo>
                    <a:pt x="4400" y="6639"/>
                    <a:pt x="4404" y="6643"/>
                    <a:pt x="4410" y="6649"/>
                  </a:cubicBezTo>
                  <a:cubicBezTo>
                    <a:pt x="4421" y="6660"/>
                    <a:pt x="4432" y="6667"/>
                    <a:pt x="4443" y="6667"/>
                  </a:cubicBezTo>
                  <a:cubicBezTo>
                    <a:pt x="4459" y="6667"/>
                    <a:pt x="4475" y="6654"/>
                    <a:pt x="4491" y="6622"/>
                  </a:cubicBezTo>
                  <a:cubicBezTo>
                    <a:pt x="4518" y="6595"/>
                    <a:pt x="4544" y="6568"/>
                    <a:pt x="4571" y="6299"/>
                  </a:cubicBezTo>
                  <a:lnTo>
                    <a:pt x="4598" y="6004"/>
                  </a:lnTo>
                  <a:lnTo>
                    <a:pt x="4625" y="6004"/>
                  </a:lnTo>
                  <a:cubicBezTo>
                    <a:pt x="4652" y="6031"/>
                    <a:pt x="4679" y="6031"/>
                    <a:pt x="4679" y="6058"/>
                  </a:cubicBezTo>
                  <a:cubicBezTo>
                    <a:pt x="4733" y="6058"/>
                    <a:pt x="4733" y="6031"/>
                    <a:pt x="4786" y="5816"/>
                  </a:cubicBezTo>
                  <a:cubicBezTo>
                    <a:pt x="4840" y="5520"/>
                    <a:pt x="4894" y="5359"/>
                    <a:pt x="5055" y="5063"/>
                  </a:cubicBezTo>
                  <a:cubicBezTo>
                    <a:pt x="5190" y="4848"/>
                    <a:pt x="5270" y="4767"/>
                    <a:pt x="5432" y="4633"/>
                  </a:cubicBezTo>
                  <a:lnTo>
                    <a:pt x="5539" y="4552"/>
                  </a:lnTo>
                  <a:lnTo>
                    <a:pt x="5566" y="4579"/>
                  </a:lnTo>
                  <a:cubicBezTo>
                    <a:pt x="5606" y="4639"/>
                    <a:pt x="5662" y="4670"/>
                    <a:pt x="5721" y="4670"/>
                  </a:cubicBezTo>
                  <a:cubicBezTo>
                    <a:pt x="5741" y="4670"/>
                    <a:pt x="5761" y="4666"/>
                    <a:pt x="5781" y="4660"/>
                  </a:cubicBezTo>
                  <a:cubicBezTo>
                    <a:pt x="5781" y="4660"/>
                    <a:pt x="5835" y="4633"/>
                    <a:pt x="5889" y="4579"/>
                  </a:cubicBezTo>
                  <a:cubicBezTo>
                    <a:pt x="5915" y="4552"/>
                    <a:pt x="5969" y="4498"/>
                    <a:pt x="5996" y="4498"/>
                  </a:cubicBezTo>
                  <a:cubicBezTo>
                    <a:pt x="6023" y="4498"/>
                    <a:pt x="6050" y="4471"/>
                    <a:pt x="6050" y="4471"/>
                  </a:cubicBezTo>
                  <a:cubicBezTo>
                    <a:pt x="6050" y="4471"/>
                    <a:pt x="6157" y="4445"/>
                    <a:pt x="6292" y="4418"/>
                  </a:cubicBezTo>
                  <a:cubicBezTo>
                    <a:pt x="6668" y="4391"/>
                    <a:pt x="6910" y="4337"/>
                    <a:pt x="6910" y="4337"/>
                  </a:cubicBezTo>
                  <a:cubicBezTo>
                    <a:pt x="6937" y="4310"/>
                    <a:pt x="6937" y="4310"/>
                    <a:pt x="6964" y="4310"/>
                  </a:cubicBezTo>
                  <a:lnTo>
                    <a:pt x="6991" y="4310"/>
                  </a:lnTo>
                  <a:cubicBezTo>
                    <a:pt x="7018" y="4310"/>
                    <a:pt x="6964" y="4203"/>
                    <a:pt x="6937" y="4176"/>
                  </a:cubicBezTo>
                  <a:cubicBezTo>
                    <a:pt x="6937" y="4176"/>
                    <a:pt x="6910" y="4149"/>
                    <a:pt x="6910" y="4149"/>
                  </a:cubicBezTo>
                  <a:cubicBezTo>
                    <a:pt x="6897" y="4135"/>
                    <a:pt x="6883" y="4129"/>
                    <a:pt x="6863" y="4129"/>
                  </a:cubicBezTo>
                  <a:cubicBezTo>
                    <a:pt x="6843" y="4129"/>
                    <a:pt x="6816" y="4135"/>
                    <a:pt x="6776" y="4149"/>
                  </a:cubicBezTo>
                  <a:cubicBezTo>
                    <a:pt x="6507" y="4203"/>
                    <a:pt x="6265" y="4203"/>
                    <a:pt x="5942" y="4203"/>
                  </a:cubicBezTo>
                  <a:cubicBezTo>
                    <a:pt x="5862" y="4189"/>
                    <a:pt x="5781" y="4182"/>
                    <a:pt x="5687" y="4182"/>
                  </a:cubicBezTo>
                  <a:cubicBezTo>
                    <a:pt x="5593" y="4182"/>
                    <a:pt x="5485" y="4189"/>
                    <a:pt x="5351" y="4203"/>
                  </a:cubicBezTo>
                  <a:cubicBezTo>
                    <a:pt x="5324" y="4203"/>
                    <a:pt x="5297" y="4203"/>
                    <a:pt x="5243" y="4122"/>
                  </a:cubicBezTo>
                  <a:cubicBezTo>
                    <a:pt x="5163" y="3987"/>
                    <a:pt x="5109" y="3826"/>
                    <a:pt x="5028" y="3665"/>
                  </a:cubicBezTo>
                  <a:cubicBezTo>
                    <a:pt x="4975" y="3477"/>
                    <a:pt x="4948" y="3396"/>
                    <a:pt x="4894" y="3100"/>
                  </a:cubicBezTo>
                  <a:cubicBezTo>
                    <a:pt x="4850" y="2882"/>
                    <a:pt x="4824" y="2823"/>
                    <a:pt x="4787" y="2823"/>
                  </a:cubicBezTo>
                  <a:cubicBezTo>
                    <a:pt x="4779" y="2823"/>
                    <a:pt x="4770" y="2826"/>
                    <a:pt x="4759" y="2831"/>
                  </a:cubicBezTo>
                  <a:cubicBezTo>
                    <a:pt x="4748" y="2843"/>
                    <a:pt x="4742" y="2849"/>
                    <a:pt x="4738" y="2849"/>
                  </a:cubicBezTo>
                  <a:cubicBezTo>
                    <a:pt x="4733" y="2849"/>
                    <a:pt x="4733" y="2836"/>
                    <a:pt x="4733" y="2805"/>
                  </a:cubicBezTo>
                  <a:cubicBezTo>
                    <a:pt x="4706" y="2778"/>
                    <a:pt x="4679" y="2724"/>
                    <a:pt x="4652" y="2670"/>
                  </a:cubicBezTo>
                  <a:cubicBezTo>
                    <a:pt x="4652" y="2616"/>
                    <a:pt x="4598" y="2536"/>
                    <a:pt x="4571" y="2482"/>
                  </a:cubicBezTo>
                  <a:cubicBezTo>
                    <a:pt x="4571" y="2455"/>
                    <a:pt x="4544" y="2401"/>
                    <a:pt x="4544" y="2374"/>
                  </a:cubicBezTo>
                  <a:cubicBezTo>
                    <a:pt x="4544" y="2348"/>
                    <a:pt x="4518" y="2348"/>
                    <a:pt x="4518" y="2348"/>
                  </a:cubicBezTo>
                  <a:cubicBezTo>
                    <a:pt x="4518" y="2348"/>
                    <a:pt x="4491" y="2294"/>
                    <a:pt x="4464" y="2240"/>
                  </a:cubicBezTo>
                  <a:cubicBezTo>
                    <a:pt x="4437" y="2186"/>
                    <a:pt x="4383" y="2079"/>
                    <a:pt x="4302" y="1998"/>
                  </a:cubicBezTo>
                  <a:cubicBezTo>
                    <a:pt x="4249" y="1891"/>
                    <a:pt x="4222" y="1837"/>
                    <a:pt x="4222" y="1810"/>
                  </a:cubicBezTo>
                  <a:cubicBezTo>
                    <a:pt x="4222" y="1810"/>
                    <a:pt x="4222" y="1783"/>
                    <a:pt x="4222" y="1783"/>
                  </a:cubicBezTo>
                  <a:cubicBezTo>
                    <a:pt x="4195" y="1783"/>
                    <a:pt x="4195" y="1783"/>
                    <a:pt x="4195" y="1810"/>
                  </a:cubicBezTo>
                  <a:cubicBezTo>
                    <a:pt x="4195" y="1837"/>
                    <a:pt x="4195" y="1837"/>
                    <a:pt x="4168" y="1837"/>
                  </a:cubicBezTo>
                  <a:cubicBezTo>
                    <a:pt x="4168" y="1828"/>
                    <a:pt x="4168" y="1825"/>
                    <a:pt x="4167" y="1825"/>
                  </a:cubicBezTo>
                  <a:cubicBezTo>
                    <a:pt x="4165" y="1825"/>
                    <a:pt x="4159" y="1837"/>
                    <a:pt x="4141" y="1837"/>
                  </a:cubicBezTo>
                  <a:cubicBezTo>
                    <a:pt x="4141" y="1837"/>
                    <a:pt x="4114" y="1837"/>
                    <a:pt x="4114" y="1810"/>
                  </a:cubicBezTo>
                  <a:cubicBezTo>
                    <a:pt x="4034" y="1649"/>
                    <a:pt x="3792" y="1326"/>
                    <a:pt x="3711" y="1272"/>
                  </a:cubicBezTo>
                  <a:cubicBezTo>
                    <a:pt x="3684" y="1272"/>
                    <a:pt x="3657" y="1272"/>
                    <a:pt x="3657" y="1299"/>
                  </a:cubicBezTo>
                  <a:cubicBezTo>
                    <a:pt x="3657" y="1313"/>
                    <a:pt x="3657" y="1319"/>
                    <a:pt x="3650" y="1319"/>
                  </a:cubicBezTo>
                  <a:cubicBezTo>
                    <a:pt x="3644" y="1319"/>
                    <a:pt x="3630" y="1313"/>
                    <a:pt x="3603" y="1299"/>
                  </a:cubicBezTo>
                  <a:cubicBezTo>
                    <a:pt x="3577" y="1272"/>
                    <a:pt x="3469" y="1192"/>
                    <a:pt x="3361" y="1111"/>
                  </a:cubicBezTo>
                  <a:cubicBezTo>
                    <a:pt x="3120" y="929"/>
                    <a:pt x="3059" y="884"/>
                    <a:pt x="3033" y="884"/>
                  </a:cubicBezTo>
                  <a:cubicBezTo>
                    <a:pt x="3024" y="884"/>
                    <a:pt x="3019" y="889"/>
                    <a:pt x="3012" y="896"/>
                  </a:cubicBezTo>
                  <a:cubicBezTo>
                    <a:pt x="3004" y="904"/>
                    <a:pt x="2999" y="907"/>
                    <a:pt x="2993" y="907"/>
                  </a:cubicBezTo>
                  <a:cubicBezTo>
                    <a:pt x="2981" y="907"/>
                    <a:pt x="2969" y="888"/>
                    <a:pt x="2931" y="869"/>
                  </a:cubicBezTo>
                  <a:cubicBezTo>
                    <a:pt x="2904" y="856"/>
                    <a:pt x="2884" y="849"/>
                    <a:pt x="2871" y="849"/>
                  </a:cubicBezTo>
                  <a:cubicBezTo>
                    <a:pt x="2857" y="849"/>
                    <a:pt x="2851" y="856"/>
                    <a:pt x="2851" y="869"/>
                  </a:cubicBezTo>
                  <a:cubicBezTo>
                    <a:pt x="2851" y="884"/>
                    <a:pt x="2842" y="891"/>
                    <a:pt x="2830" y="891"/>
                  </a:cubicBezTo>
                  <a:cubicBezTo>
                    <a:pt x="2797" y="891"/>
                    <a:pt x="2736" y="846"/>
                    <a:pt x="2716" y="788"/>
                  </a:cubicBezTo>
                  <a:cubicBezTo>
                    <a:pt x="2716" y="761"/>
                    <a:pt x="2716" y="761"/>
                    <a:pt x="2689" y="761"/>
                  </a:cubicBezTo>
                  <a:cubicBezTo>
                    <a:pt x="2689" y="786"/>
                    <a:pt x="2689" y="788"/>
                    <a:pt x="2689" y="808"/>
                  </a:cubicBezTo>
                  <a:lnTo>
                    <a:pt x="2689" y="808"/>
                  </a:lnTo>
                  <a:cubicBezTo>
                    <a:pt x="2669" y="790"/>
                    <a:pt x="2575" y="739"/>
                    <a:pt x="2447" y="654"/>
                  </a:cubicBezTo>
                  <a:cubicBezTo>
                    <a:pt x="2407" y="614"/>
                    <a:pt x="2374" y="593"/>
                    <a:pt x="2353" y="593"/>
                  </a:cubicBezTo>
                  <a:cubicBezTo>
                    <a:pt x="2333" y="593"/>
                    <a:pt x="2326" y="614"/>
                    <a:pt x="2340" y="654"/>
                  </a:cubicBezTo>
                  <a:cubicBezTo>
                    <a:pt x="2340" y="681"/>
                    <a:pt x="2367" y="708"/>
                    <a:pt x="2367" y="708"/>
                  </a:cubicBezTo>
                  <a:cubicBezTo>
                    <a:pt x="2367" y="708"/>
                    <a:pt x="2313" y="681"/>
                    <a:pt x="2259" y="654"/>
                  </a:cubicBezTo>
                  <a:cubicBezTo>
                    <a:pt x="2152" y="573"/>
                    <a:pt x="1802" y="358"/>
                    <a:pt x="1748" y="331"/>
                  </a:cubicBezTo>
                  <a:cubicBezTo>
                    <a:pt x="1722" y="331"/>
                    <a:pt x="1722" y="331"/>
                    <a:pt x="1695" y="358"/>
                  </a:cubicBezTo>
                  <a:lnTo>
                    <a:pt x="1695" y="385"/>
                  </a:lnTo>
                  <a:lnTo>
                    <a:pt x="1641" y="331"/>
                  </a:lnTo>
                  <a:cubicBezTo>
                    <a:pt x="1614" y="331"/>
                    <a:pt x="1506" y="277"/>
                    <a:pt x="1453" y="277"/>
                  </a:cubicBezTo>
                  <a:cubicBezTo>
                    <a:pt x="1390" y="246"/>
                    <a:pt x="1354" y="233"/>
                    <a:pt x="1336" y="233"/>
                  </a:cubicBezTo>
                  <a:cubicBezTo>
                    <a:pt x="1323" y="233"/>
                    <a:pt x="1318" y="239"/>
                    <a:pt x="1318" y="251"/>
                  </a:cubicBezTo>
                  <a:cubicBezTo>
                    <a:pt x="1291" y="251"/>
                    <a:pt x="1291" y="251"/>
                    <a:pt x="1291" y="277"/>
                  </a:cubicBezTo>
                  <a:cubicBezTo>
                    <a:pt x="1318" y="304"/>
                    <a:pt x="1318" y="304"/>
                    <a:pt x="1291" y="304"/>
                  </a:cubicBezTo>
                  <a:cubicBezTo>
                    <a:pt x="1291" y="304"/>
                    <a:pt x="1238" y="277"/>
                    <a:pt x="1157" y="251"/>
                  </a:cubicBezTo>
                  <a:cubicBezTo>
                    <a:pt x="1049" y="197"/>
                    <a:pt x="969" y="170"/>
                    <a:pt x="942" y="143"/>
                  </a:cubicBezTo>
                  <a:lnTo>
                    <a:pt x="861" y="143"/>
                  </a:lnTo>
                  <a:lnTo>
                    <a:pt x="861" y="197"/>
                  </a:lnTo>
                  <a:lnTo>
                    <a:pt x="861" y="224"/>
                  </a:lnTo>
                  <a:lnTo>
                    <a:pt x="754" y="197"/>
                  </a:lnTo>
                  <a:cubicBezTo>
                    <a:pt x="700" y="170"/>
                    <a:pt x="592" y="116"/>
                    <a:pt x="485" y="89"/>
                  </a:cubicBezTo>
                  <a:cubicBezTo>
                    <a:pt x="327" y="26"/>
                    <a:pt x="244" y="0"/>
                    <a:pt x="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2"/>
          <p:cNvSpPr txBox="1"/>
          <p:nvPr>
            <p:ph idx="5" type="subTitle"/>
          </p:nvPr>
        </p:nvSpPr>
        <p:spPr>
          <a:xfrm>
            <a:off x="5183988" y="2759413"/>
            <a:ext cx="26859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Ограничение токенизатора</a:t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4468799" y="2774081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</a:t>
            </a:r>
            <a:endParaRPr sz="4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279" name="Google Shape;279;p32"/>
          <p:cNvGrpSpPr/>
          <p:nvPr/>
        </p:nvGrpSpPr>
        <p:grpSpPr>
          <a:xfrm>
            <a:off x="4039794" y="2759407"/>
            <a:ext cx="997655" cy="704583"/>
            <a:chOff x="7734052" y="398709"/>
            <a:chExt cx="997655" cy="704583"/>
          </a:xfrm>
        </p:grpSpPr>
        <p:sp>
          <p:nvSpPr>
            <p:cNvPr id="280" name="Google Shape;280;p32"/>
            <p:cNvSpPr/>
            <p:nvPr/>
          </p:nvSpPr>
          <p:spPr>
            <a:xfrm>
              <a:off x="8107255" y="398709"/>
              <a:ext cx="624452" cy="624408"/>
            </a:xfrm>
            <a:custGeom>
              <a:rect b="b" l="l" r="r" t="t"/>
              <a:pathLst>
                <a:path extrusionOk="0" h="14034" w="14035">
                  <a:moveTo>
                    <a:pt x="1" y="0"/>
                  </a:moveTo>
                  <a:lnTo>
                    <a:pt x="1" y="10243"/>
                  </a:lnTo>
                  <a:lnTo>
                    <a:pt x="323" y="10243"/>
                  </a:lnTo>
                  <a:lnTo>
                    <a:pt x="323" y="323"/>
                  </a:lnTo>
                  <a:lnTo>
                    <a:pt x="13685" y="323"/>
                  </a:lnTo>
                  <a:lnTo>
                    <a:pt x="13685" y="13684"/>
                  </a:lnTo>
                  <a:lnTo>
                    <a:pt x="162" y="13684"/>
                  </a:lnTo>
                  <a:lnTo>
                    <a:pt x="162" y="14034"/>
                  </a:lnTo>
                  <a:lnTo>
                    <a:pt x="14034" y="14034"/>
                  </a:lnTo>
                  <a:lnTo>
                    <a:pt x="14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7734052" y="856804"/>
              <a:ext cx="474913" cy="246488"/>
            </a:xfrm>
            <a:custGeom>
              <a:rect b="b" l="l" r="r" t="t"/>
              <a:pathLst>
                <a:path extrusionOk="0" h="5540" w="10674">
                  <a:moveTo>
                    <a:pt x="1157" y="915"/>
                  </a:moveTo>
                  <a:cubicBezTo>
                    <a:pt x="1184" y="915"/>
                    <a:pt x="1506" y="996"/>
                    <a:pt x="1937" y="1157"/>
                  </a:cubicBezTo>
                  <a:lnTo>
                    <a:pt x="2340" y="1318"/>
                  </a:lnTo>
                  <a:lnTo>
                    <a:pt x="2340" y="1318"/>
                  </a:lnTo>
                  <a:lnTo>
                    <a:pt x="2098" y="1291"/>
                  </a:lnTo>
                  <a:cubicBezTo>
                    <a:pt x="1963" y="1265"/>
                    <a:pt x="1668" y="1238"/>
                    <a:pt x="1399" y="1211"/>
                  </a:cubicBezTo>
                  <a:cubicBezTo>
                    <a:pt x="431" y="1103"/>
                    <a:pt x="189" y="1103"/>
                    <a:pt x="189" y="1076"/>
                  </a:cubicBezTo>
                  <a:cubicBezTo>
                    <a:pt x="189" y="1076"/>
                    <a:pt x="243" y="1049"/>
                    <a:pt x="324" y="1049"/>
                  </a:cubicBezTo>
                  <a:cubicBezTo>
                    <a:pt x="512" y="996"/>
                    <a:pt x="781" y="942"/>
                    <a:pt x="969" y="942"/>
                  </a:cubicBezTo>
                  <a:cubicBezTo>
                    <a:pt x="1049" y="942"/>
                    <a:pt x="1130" y="942"/>
                    <a:pt x="1157" y="915"/>
                  </a:cubicBezTo>
                  <a:close/>
                  <a:moveTo>
                    <a:pt x="4356" y="1345"/>
                  </a:moveTo>
                  <a:lnTo>
                    <a:pt x="4356" y="1345"/>
                  </a:lnTo>
                  <a:cubicBezTo>
                    <a:pt x="4356" y="1345"/>
                    <a:pt x="4354" y="1345"/>
                    <a:pt x="4355" y="1346"/>
                  </a:cubicBezTo>
                  <a:lnTo>
                    <a:pt x="4355" y="1346"/>
                  </a:lnTo>
                  <a:cubicBezTo>
                    <a:pt x="4355" y="1346"/>
                    <a:pt x="4356" y="1346"/>
                    <a:pt x="4356" y="1345"/>
                  </a:cubicBezTo>
                  <a:close/>
                  <a:moveTo>
                    <a:pt x="2071" y="485"/>
                  </a:moveTo>
                  <a:cubicBezTo>
                    <a:pt x="2394" y="539"/>
                    <a:pt x="2662" y="619"/>
                    <a:pt x="2931" y="781"/>
                  </a:cubicBezTo>
                  <a:cubicBezTo>
                    <a:pt x="3039" y="861"/>
                    <a:pt x="3200" y="942"/>
                    <a:pt x="3254" y="969"/>
                  </a:cubicBezTo>
                  <a:cubicBezTo>
                    <a:pt x="3308" y="996"/>
                    <a:pt x="3442" y="1076"/>
                    <a:pt x="3576" y="1130"/>
                  </a:cubicBezTo>
                  <a:cubicBezTo>
                    <a:pt x="3845" y="1291"/>
                    <a:pt x="4034" y="1399"/>
                    <a:pt x="4222" y="1453"/>
                  </a:cubicBezTo>
                  <a:lnTo>
                    <a:pt x="4356" y="1533"/>
                  </a:lnTo>
                  <a:lnTo>
                    <a:pt x="4356" y="1533"/>
                  </a:lnTo>
                  <a:lnTo>
                    <a:pt x="4222" y="1506"/>
                  </a:lnTo>
                  <a:cubicBezTo>
                    <a:pt x="4141" y="1506"/>
                    <a:pt x="3872" y="1480"/>
                    <a:pt x="3630" y="1453"/>
                  </a:cubicBezTo>
                  <a:cubicBezTo>
                    <a:pt x="3361" y="1453"/>
                    <a:pt x="3039" y="1426"/>
                    <a:pt x="2878" y="1399"/>
                  </a:cubicBezTo>
                  <a:cubicBezTo>
                    <a:pt x="2582" y="1345"/>
                    <a:pt x="2528" y="1345"/>
                    <a:pt x="2017" y="1157"/>
                  </a:cubicBezTo>
                  <a:cubicBezTo>
                    <a:pt x="1695" y="1049"/>
                    <a:pt x="1399" y="942"/>
                    <a:pt x="1318" y="915"/>
                  </a:cubicBezTo>
                  <a:cubicBezTo>
                    <a:pt x="1184" y="888"/>
                    <a:pt x="1130" y="861"/>
                    <a:pt x="1130" y="861"/>
                  </a:cubicBezTo>
                  <a:cubicBezTo>
                    <a:pt x="1130" y="834"/>
                    <a:pt x="1130" y="834"/>
                    <a:pt x="1130" y="834"/>
                  </a:cubicBezTo>
                  <a:cubicBezTo>
                    <a:pt x="1157" y="834"/>
                    <a:pt x="1238" y="807"/>
                    <a:pt x="1318" y="807"/>
                  </a:cubicBezTo>
                  <a:cubicBezTo>
                    <a:pt x="1480" y="781"/>
                    <a:pt x="1775" y="727"/>
                    <a:pt x="1856" y="673"/>
                  </a:cubicBezTo>
                  <a:cubicBezTo>
                    <a:pt x="1910" y="646"/>
                    <a:pt x="1937" y="619"/>
                    <a:pt x="1910" y="566"/>
                  </a:cubicBezTo>
                  <a:cubicBezTo>
                    <a:pt x="1883" y="485"/>
                    <a:pt x="1910" y="485"/>
                    <a:pt x="2071" y="485"/>
                  </a:cubicBezTo>
                  <a:close/>
                  <a:moveTo>
                    <a:pt x="7098" y="1614"/>
                  </a:moveTo>
                  <a:lnTo>
                    <a:pt x="7152" y="1641"/>
                  </a:lnTo>
                  <a:lnTo>
                    <a:pt x="7098" y="1641"/>
                  </a:lnTo>
                  <a:cubicBezTo>
                    <a:pt x="7071" y="1614"/>
                    <a:pt x="7045" y="1614"/>
                    <a:pt x="7071" y="1614"/>
                  </a:cubicBezTo>
                  <a:close/>
                  <a:moveTo>
                    <a:pt x="3254" y="243"/>
                  </a:moveTo>
                  <a:cubicBezTo>
                    <a:pt x="3308" y="243"/>
                    <a:pt x="3415" y="297"/>
                    <a:pt x="3523" y="324"/>
                  </a:cubicBezTo>
                  <a:cubicBezTo>
                    <a:pt x="3818" y="431"/>
                    <a:pt x="4114" y="619"/>
                    <a:pt x="4625" y="969"/>
                  </a:cubicBezTo>
                  <a:cubicBezTo>
                    <a:pt x="4786" y="1076"/>
                    <a:pt x="5001" y="1211"/>
                    <a:pt x="5109" y="1265"/>
                  </a:cubicBezTo>
                  <a:cubicBezTo>
                    <a:pt x="5297" y="1399"/>
                    <a:pt x="5727" y="1614"/>
                    <a:pt x="5835" y="1641"/>
                  </a:cubicBezTo>
                  <a:cubicBezTo>
                    <a:pt x="5862" y="1668"/>
                    <a:pt x="5889" y="1695"/>
                    <a:pt x="5889" y="1695"/>
                  </a:cubicBezTo>
                  <a:cubicBezTo>
                    <a:pt x="5889" y="1695"/>
                    <a:pt x="5835" y="1695"/>
                    <a:pt x="5808" y="1668"/>
                  </a:cubicBezTo>
                  <a:cubicBezTo>
                    <a:pt x="5727" y="1668"/>
                    <a:pt x="5647" y="1641"/>
                    <a:pt x="5485" y="1533"/>
                  </a:cubicBezTo>
                  <a:cubicBezTo>
                    <a:pt x="5351" y="1480"/>
                    <a:pt x="5243" y="1426"/>
                    <a:pt x="5243" y="1426"/>
                  </a:cubicBezTo>
                  <a:lnTo>
                    <a:pt x="5243" y="1426"/>
                  </a:lnTo>
                  <a:cubicBezTo>
                    <a:pt x="5243" y="1453"/>
                    <a:pt x="5324" y="1506"/>
                    <a:pt x="5405" y="1560"/>
                  </a:cubicBezTo>
                  <a:cubicBezTo>
                    <a:pt x="5512" y="1587"/>
                    <a:pt x="5593" y="1641"/>
                    <a:pt x="5593" y="1641"/>
                  </a:cubicBezTo>
                  <a:lnTo>
                    <a:pt x="5378" y="1641"/>
                  </a:lnTo>
                  <a:cubicBezTo>
                    <a:pt x="5163" y="1614"/>
                    <a:pt x="5109" y="1587"/>
                    <a:pt x="4598" y="1372"/>
                  </a:cubicBezTo>
                  <a:cubicBezTo>
                    <a:pt x="4571" y="1345"/>
                    <a:pt x="4517" y="1345"/>
                    <a:pt x="4517" y="1345"/>
                  </a:cubicBezTo>
                  <a:lnTo>
                    <a:pt x="4517" y="1345"/>
                  </a:lnTo>
                  <a:cubicBezTo>
                    <a:pt x="4517" y="1345"/>
                    <a:pt x="4625" y="1399"/>
                    <a:pt x="4759" y="1480"/>
                  </a:cubicBezTo>
                  <a:cubicBezTo>
                    <a:pt x="4894" y="1533"/>
                    <a:pt x="5001" y="1587"/>
                    <a:pt x="5001" y="1587"/>
                  </a:cubicBezTo>
                  <a:cubicBezTo>
                    <a:pt x="4921" y="1587"/>
                    <a:pt x="4706" y="1560"/>
                    <a:pt x="4706" y="1533"/>
                  </a:cubicBezTo>
                  <a:cubicBezTo>
                    <a:pt x="4706" y="1533"/>
                    <a:pt x="4625" y="1480"/>
                    <a:pt x="4517" y="1426"/>
                  </a:cubicBezTo>
                  <a:cubicBezTo>
                    <a:pt x="4377" y="1366"/>
                    <a:pt x="4356" y="1350"/>
                    <a:pt x="4355" y="1346"/>
                  </a:cubicBezTo>
                  <a:lnTo>
                    <a:pt x="4355" y="1346"/>
                  </a:lnTo>
                  <a:cubicBezTo>
                    <a:pt x="4332" y="1373"/>
                    <a:pt x="4411" y="1400"/>
                    <a:pt x="4491" y="1453"/>
                  </a:cubicBezTo>
                  <a:cubicBezTo>
                    <a:pt x="4571" y="1506"/>
                    <a:pt x="4625" y="1533"/>
                    <a:pt x="4625" y="1533"/>
                  </a:cubicBezTo>
                  <a:cubicBezTo>
                    <a:pt x="4625" y="1538"/>
                    <a:pt x="4620" y="1541"/>
                    <a:pt x="4610" y="1541"/>
                  </a:cubicBezTo>
                  <a:cubicBezTo>
                    <a:pt x="4566" y="1541"/>
                    <a:pt x="4434" y="1497"/>
                    <a:pt x="4302" y="1453"/>
                  </a:cubicBezTo>
                  <a:cubicBezTo>
                    <a:pt x="4060" y="1372"/>
                    <a:pt x="3899" y="1291"/>
                    <a:pt x="3603" y="1103"/>
                  </a:cubicBezTo>
                  <a:cubicBezTo>
                    <a:pt x="3469" y="1023"/>
                    <a:pt x="3308" y="942"/>
                    <a:pt x="3227" y="915"/>
                  </a:cubicBezTo>
                  <a:cubicBezTo>
                    <a:pt x="3173" y="888"/>
                    <a:pt x="3039" y="807"/>
                    <a:pt x="2931" y="727"/>
                  </a:cubicBezTo>
                  <a:cubicBezTo>
                    <a:pt x="2770" y="646"/>
                    <a:pt x="2689" y="592"/>
                    <a:pt x="2528" y="566"/>
                  </a:cubicBezTo>
                  <a:cubicBezTo>
                    <a:pt x="2420" y="512"/>
                    <a:pt x="2286" y="485"/>
                    <a:pt x="2232" y="485"/>
                  </a:cubicBezTo>
                  <a:cubicBezTo>
                    <a:pt x="2179" y="485"/>
                    <a:pt x="2152" y="458"/>
                    <a:pt x="2152" y="458"/>
                  </a:cubicBezTo>
                  <a:cubicBezTo>
                    <a:pt x="2179" y="458"/>
                    <a:pt x="2286" y="458"/>
                    <a:pt x="2447" y="431"/>
                  </a:cubicBezTo>
                  <a:cubicBezTo>
                    <a:pt x="2609" y="431"/>
                    <a:pt x="2824" y="404"/>
                    <a:pt x="2958" y="404"/>
                  </a:cubicBezTo>
                  <a:lnTo>
                    <a:pt x="3173" y="404"/>
                  </a:lnTo>
                  <a:cubicBezTo>
                    <a:pt x="3200" y="377"/>
                    <a:pt x="3200" y="324"/>
                    <a:pt x="3200" y="270"/>
                  </a:cubicBezTo>
                  <a:lnTo>
                    <a:pt x="3173" y="243"/>
                  </a:lnTo>
                  <a:close/>
                  <a:moveTo>
                    <a:pt x="7152" y="1641"/>
                  </a:moveTo>
                  <a:cubicBezTo>
                    <a:pt x="7152" y="1641"/>
                    <a:pt x="7179" y="1668"/>
                    <a:pt x="7233" y="1695"/>
                  </a:cubicBezTo>
                  <a:cubicBezTo>
                    <a:pt x="7152" y="1668"/>
                    <a:pt x="7152" y="1668"/>
                    <a:pt x="7152" y="1641"/>
                  </a:cubicBezTo>
                  <a:close/>
                  <a:moveTo>
                    <a:pt x="3933" y="68"/>
                  </a:moveTo>
                  <a:cubicBezTo>
                    <a:pt x="4013" y="68"/>
                    <a:pt x="4181" y="82"/>
                    <a:pt x="4517" y="109"/>
                  </a:cubicBezTo>
                  <a:cubicBezTo>
                    <a:pt x="4631" y="128"/>
                    <a:pt x="4732" y="147"/>
                    <a:pt x="4791" y="147"/>
                  </a:cubicBezTo>
                  <a:cubicBezTo>
                    <a:pt x="4815" y="147"/>
                    <a:pt x="4832" y="143"/>
                    <a:pt x="4840" y="135"/>
                  </a:cubicBezTo>
                  <a:cubicBezTo>
                    <a:pt x="4867" y="135"/>
                    <a:pt x="5028" y="216"/>
                    <a:pt x="5324" y="431"/>
                  </a:cubicBezTo>
                  <a:cubicBezTo>
                    <a:pt x="5431" y="512"/>
                    <a:pt x="5647" y="673"/>
                    <a:pt x="5808" y="807"/>
                  </a:cubicBezTo>
                  <a:cubicBezTo>
                    <a:pt x="6265" y="1103"/>
                    <a:pt x="6319" y="1157"/>
                    <a:pt x="6319" y="1157"/>
                  </a:cubicBezTo>
                  <a:cubicBezTo>
                    <a:pt x="6292" y="1184"/>
                    <a:pt x="6641" y="1399"/>
                    <a:pt x="6883" y="1560"/>
                  </a:cubicBezTo>
                  <a:cubicBezTo>
                    <a:pt x="7079" y="1658"/>
                    <a:pt x="7343" y="1779"/>
                    <a:pt x="7387" y="1779"/>
                  </a:cubicBezTo>
                  <a:cubicBezTo>
                    <a:pt x="7392" y="1779"/>
                    <a:pt x="7394" y="1778"/>
                    <a:pt x="7394" y="1775"/>
                  </a:cubicBezTo>
                  <a:cubicBezTo>
                    <a:pt x="7421" y="1775"/>
                    <a:pt x="7475" y="1775"/>
                    <a:pt x="7502" y="1802"/>
                  </a:cubicBezTo>
                  <a:lnTo>
                    <a:pt x="7609" y="1829"/>
                  </a:lnTo>
                  <a:lnTo>
                    <a:pt x="7528" y="1829"/>
                  </a:lnTo>
                  <a:cubicBezTo>
                    <a:pt x="7475" y="1829"/>
                    <a:pt x="7367" y="1802"/>
                    <a:pt x="7260" y="1802"/>
                  </a:cubicBezTo>
                  <a:cubicBezTo>
                    <a:pt x="7152" y="1802"/>
                    <a:pt x="6964" y="1775"/>
                    <a:pt x="6829" y="1775"/>
                  </a:cubicBezTo>
                  <a:cubicBezTo>
                    <a:pt x="6722" y="1775"/>
                    <a:pt x="6480" y="1748"/>
                    <a:pt x="6319" y="1722"/>
                  </a:cubicBezTo>
                  <a:cubicBezTo>
                    <a:pt x="6077" y="1722"/>
                    <a:pt x="6023" y="1695"/>
                    <a:pt x="5889" y="1641"/>
                  </a:cubicBezTo>
                  <a:cubicBezTo>
                    <a:pt x="5566" y="1506"/>
                    <a:pt x="5082" y="1238"/>
                    <a:pt x="4706" y="969"/>
                  </a:cubicBezTo>
                  <a:cubicBezTo>
                    <a:pt x="4114" y="566"/>
                    <a:pt x="3845" y="404"/>
                    <a:pt x="3523" y="297"/>
                  </a:cubicBezTo>
                  <a:cubicBezTo>
                    <a:pt x="3388" y="243"/>
                    <a:pt x="3254" y="216"/>
                    <a:pt x="3227" y="216"/>
                  </a:cubicBezTo>
                  <a:cubicBezTo>
                    <a:pt x="3200" y="216"/>
                    <a:pt x="3173" y="216"/>
                    <a:pt x="3200" y="189"/>
                  </a:cubicBezTo>
                  <a:cubicBezTo>
                    <a:pt x="3200" y="189"/>
                    <a:pt x="3281" y="189"/>
                    <a:pt x="3335" y="162"/>
                  </a:cubicBezTo>
                  <a:cubicBezTo>
                    <a:pt x="3523" y="162"/>
                    <a:pt x="3711" y="162"/>
                    <a:pt x="3765" y="189"/>
                  </a:cubicBezTo>
                  <a:cubicBezTo>
                    <a:pt x="3792" y="203"/>
                    <a:pt x="3818" y="209"/>
                    <a:pt x="3832" y="209"/>
                  </a:cubicBezTo>
                  <a:cubicBezTo>
                    <a:pt x="3845" y="209"/>
                    <a:pt x="3845" y="203"/>
                    <a:pt x="3818" y="189"/>
                  </a:cubicBezTo>
                  <a:cubicBezTo>
                    <a:pt x="3818" y="162"/>
                    <a:pt x="3818" y="162"/>
                    <a:pt x="3845" y="162"/>
                  </a:cubicBezTo>
                  <a:cubicBezTo>
                    <a:pt x="3845" y="135"/>
                    <a:pt x="3872" y="135"/>
                    <a:pt x="3872" y="109"/>
                  </a:cubicBezTo>
                  <a:cubicBezTo>
                    <a:pt x="3859" y="82"/>
                    <a:pt x="3852" y="68"/>
                    <a:pt x="3933" y="68"/>
                  </a:cubicBezTo>
                  <a:close/>
                  <a:moveTo>
                    <a:pt x="4978" y="35"/>
                  </a:moveTo>
                  <a:cubicBezTo>
                    <a:pt x="5001" y="35"/>
                    <a:pt x="5015" y="41"/>
                    <a:pt x="5001" y="55"/>
                  </a:cubicBezTo>
                  <a:cubicBezTo>
                    <a:pt x="5001" y="82"/>
                    <a:pt x="5082" y="82"/>
                    <a:pt x="5136" y="109"/>
                  </a:cubicBezTo>
                  <a:cubicBezTo>
                    <a:pt x="5431" y="189"/>
                    <a:pt x="5593" y="270"/>
                    <a:pt x="5727" y="350"/>
                  </a:cubicBezTo>
                  <a:cubicBezTo>
                    <a:pt x="5795" y="384"/>
                    <a:pt x="5839" y="399"/>
                    <a:pt x="5857" y="399"/>
                  </a:cubicBezTo>
                  <a:cubicBezTo>
                    <a:pt x="5883" y="399"/>
                    <a:pt x="5859" y="370"/>
                    <a:pt x="5781" y="324"/>
                  </a:cubicBezTo>
                  <a:cubicBezTo>
                    <a:pt x="5673" y="270"/>
                    <a:pt x="5378" y="162"/>
                    <a:pt x="5163" y="82"/>
                  </a:cubicBezTo>
                  <a:cubicBezTo>
                    <a:pt x="5082" y="55"/>
                    <a:pt x="5055" y="55"/>
                    <a:pt x="5082" y="55"/>
                  </a:cubicBezTo>
                  <a:cubicBezTo>
                    <a:pt x="5324" y="82"/>
                    <a:pt x="5781" y="189"/>
                    <a:pt x="6238" y="324"/>
                  </a:cubicBezTo>
                  <a:cubicBezTo>
                    <a:pt x="6425" y="375"/>
                    <a:pt x="6494" y="393"/>
                    <a:pt x="6526" y="393"/>
                  </a:cubicBezTo>
                  <a:cubicBezTo>
                    <a:pt x="6545" y="393"/>
                    <a:pt x="6551" y="387"/>
                    <a:pt x="6561" y="377"/>
                  </a:cubicBezTo>
                  <a:cubicBezTo>
                    <a:pt x="6561" y="368"/>
                    <a:pt x="6564" y="361"/>
                    <a:pt x="6575" y="361"/>
                  </a:cubicBezTo>
                  <a:cubicBezTo>
                    <a:pt x="6595" y="361"/>
                    <a:pt x="6637" y="380"/>
                    <a:pt x="6722" y="431"/>
                  </a:cubicBezTo>
                  <a:cubicBezTo>
                    <a:pt x="6910" y="566"/>
                    <a:pt x="6937" y="566"/>
                    <a:pt x="7206" y="834"/>
                  </a:cubicBezTo>
                  <a:cubicBezTo>
                    <a:pt x="7744" y="1345"/>
                    <a:pt x="8093" y="1587"/>
                    <a:pt x="8631" y="1829"/>
                  </a:cubicBezTo>
                  <a:lnTo>
                    <a:pt x="8765" y="1883"/>
                  </a:lnTo>
                  <a:lnTo>
                    <a:pt x="8658" y="1883"/>
                  </a:lnTo>
                  <a:cubicBezTo>
                    <a:pt x="8523" y="1883"/>
                    <a:pt x="8496" y="1856"/>
                    <a:pt x="8496" y="1856"/>
                  </a:cubicBezTo>
                  <a:cubicBezTo>
                    <a:pt x="8510" y="1843"/>
                    <a:pt x="8516" y="1836"/>
                    <a:pt x="8527" y="1836"/>
                  </a:cubicBezTo>
                  <a:cubicBezTo>
                    <a:pt x="8537" y="1836"/>
                    <a:pt x="8550" y="1843"/>
                    <a:pt x="8577" y="1856"/>
                  </a:cubicBezTo>
                  <a:cubicBezTo>
                    <a:pt x="8596" y="1861"/>
                    <a:pt x="8609" y="1863"/>
                    <a:pt x="8617" y="1863"/>
                  </a:cubicBezTo>
                  <a:cubicBezTo>
                    <a:pt x="8653" y="1863"/>
                    <a:pt x="8570" y="1815"/>
                    <a:pt x="8416" y="1748"/>
                  </a:cubicBezTo>
                  <a:cubicBezTo>
                    <a:pt x="8308" y="1695"/>
                    <a:pt x="8147" y="1614"/>
                    <a:pt x="8066" y="1533"/>
                  </a:cubicBezTo>
                  <a:cubicBezTo>
                    <a:pt x="7962" y="1481"/>
                    <a:pt x="7914" y="1452"/>
                    <a:pt x="7893" y="1452"/>
                  </a:cubicBezTo>
                  <a:cubicBezTo>
                    <a:pt x="7881" y="1452"/>
                    <a:pt x="7878" y="1461"/>
                    <a:pt x="7878" y="1480"/>
                  </a:cubicBezTo>
                  <a:cubicBezTo>
                    <a:pt x="7905" y="1480"/>
                    <a:pt x="8281" y="1722"/>
                    <a:pt x="8389" y="1775"/>
                  </a:cubicBezTo>
                  <a:cubicBezTo>
                    <a:pt x="8442" y="1802"/>
                    <a:pt x="8469" y="1829"/>
                    <a:pt x="8469" y="1829"/>
                  </a:cubicBezTo>
                  <a:cubicBezTo>
                    <a:pt x="8469" y="1829"/>
                    <a:pt x="8416" y="1829"/>
                    <a:pt x="8362" y="1802"/>
                  </a:cubicBezTo>
                  <a:cubicBezTo>
                    <a:pt x="8308" y="1775"/>
                    <a:pt x="8227" y="1722"/>
                    <a:pt x="8147" y="1695"/>
                  </a:cubicBezTo>
                  <a:cubicBezTo>
                    <a:pt x="8093" y="1695"/>
                    <a:pt x="7985" y="1641"/>
                    <a:pt x="7905" y="1587"/>
                  </a:cubicBezTo>
                  <a:cubicBezTo>
                    <a:pt x="7824" y="1533"/>
                    <a:pt x="7744" y="1506"/>
                    <a:pt x="7744" y="1506"/>
                  </a:cubicBezTo>
                  <a:cubicBezTo>
                    <a:pt x="7717" y="1506"/>
                    <a:pt x="7717" y="1506"/>
                    <a:pt x="8174" y="1802"/>
                  </a:cubicBezTo>
                  <a:cubicBezTo>
                    <a:pt x="8214" y="1829"/>
                    <a:pt x="8248" y="1843"/>
                    <a:pt x="8268" y="1843"/>
                  </a:cubicBezTo>
                  <a:cubicBezTo>
                    <a:pt x="8288" y="1843"/>
                    <a:pt x="8295" y="1829"/>
                    <a:pt x="8281" y="1802"/>
                  </a:cubicBezTo>
                  <a:lnTo>
                    <a:pt x="8254" y="1802"/>
                  </a:lnTo>
                  <a:cubicBezTo>
                    <a:pt x="8254" y="1802"/>
                    <a:pt x="8227" y="1802"/>
                    <a:pt x="8201" y="1775"/>
                  </a:cubicBezTo>
                  <a:lnTo>
                    <a:pt x="8174" y="1748"/>
                  </a:lnTo>
                  <a:lnTo>
                    <a:pt x="8227" y="1775"/>
                  </a:lnTo>
                  <a:cubicBezTo>
                    <a:pt x="8254" y="1775"/>
                    <a:pt x="8335" y="1802"/>
                    <a:pt x="8362" y="1829"/>
                  </a:cubicBezTo>
                  <a:lnTo>
                    <a:pt x="8442" y="1883"/>
                  </a:lnTo>
                  <a:lnTo>
                    <a:pt x="8442" y="1883"/>
                  </a:lnTo>
                  <a:lnTo>
                    <a:pt x="8308" y="1856"/>
                  </a:lnTo>
                  <a:cubicBezTo>
                    <a:pt x="8201" y="1856"/>
                    <a:pt x="8147" y="1856"/>
                    <a:pt x="8093" y="1829"/>
                  </a:cubicBezTo>
                  <a:cubicBezTo>
                    <a:pt x="8066" y="1802"/>
                    <a:pt x="7985" y="1775"/>
                    <a:pt x="7959" y="1748"/>
                  </a:cubicBezTo>
                  <a:cubicBezTo>
                    <a:pt x="7905" y="1722"/>
                    <a:pt x="7824" y="1668"/>
                    <a:pt x="7744" y="1614"/>
                  </a:cubicBezTo>
                  <a:cubicBezTo>
                    <a:pt x="7654" y="1542"/>
                    <a:pt x="7612" y="1506"/>
                    <a:pt x="7602" y="1506"/>
                  </a:cubicBezTo>
                  <a:cubicBezTo>
                    <a:pt x="7597" y="1506"/>
                    <a:pt x="7600" y="1515"/>
                    <a:pt x="7609" y="1533"/>
                  </a:cubicBezTo>
                  <a:cubicBezTo>
                    <a:pt x="7609" y="1560"/>
                    <a:pt x="7932" y="1775"/>
                    <a:pt x="8012" y="1802"/>
                  </a:cubicBezTo>
                  <a:cubicBezTo>
                    <a:pt x="8093" y="1829"/>
                    <a:pt x="8093" y="1856"/>
                    <a:pt x="7985" y="1856"/>
                  </a:cubicBezTo>
                  <a:cubicBezTo>
                    <a:pt x="7959" y="1856"/>
                    <a:pt x="7932" y="1829"/>
                    <a:pt x="7932" y="1829"/>
                  </a:cubicBezTo>
                  <a:cubicBezTo>
                    <a:pt x="7932" y="1829"/>
                    <a:pt x="7878" y="1775"/>
                    <a:pt x="7824" y="1748"/>
                  </a:cubicBezTo>
                  <a:cubicBezTo>
                    <a:pt x="7770" y="1722"/>
                    <a:pt x="7717" y="1695"/>
                    <a:pt x="7717" y="1695"/>
                  </a:cubicBezTo>
                  <a:cubicBezTo>
                    <a:pt x="7690" y="1668"/>
                    <a:pt x="7475" y="1560"/>
                    <a:pt x="7475" y="1560"/>
                  </a:cubicBezTo>
                  <a:lnTo>
                    <a:pt x="7475" y="1560"/>
                  </a:lnTo>
                  <a:cubicBezTo>
                    <a:pt x="7475" y="1587"/>
                    <a:pt x="7555" y="1641"/>
                    <a:pt x="7797" y="1775"/>
                  </a:cubicBezTo>
                  <a:lnTo>
                    <a:pt x="7905" y="1856"/>
                  </a:lnTo>
                  <a:lnTo>
                    <a:pt x="7824" y="1829"/>
                  </a:lnTo>
                  <a:cubicBezTo>
                    <a:pt x="7717" y="1829"/>
                    <a:pt x="7286" y="1668"/>
                    <a:pt x="7071" y="1560"/>
                  </a:cubicBezTo>
                  <a:cubicBezTo>
                    <a:pt x="6856" y="1453"/>
                    <a:pt x="6372" y="1157"/>
                    <a:pt x="6104" y="942"/>
                  </a:cubicBezTo>
                  <a:cubicBezTo>
                    <a:pt x="5969" y="834"/>
                    <a:pt x="5862" y="754"/>
                    <a:pt x="5835" y="754"/>
                  </a:cubicBezTo>
                  <a:cubicBezTo>
                    <a:pt x="5835" y="754"/>
                    <a:pt x="5673" y="646"/>
                    <a:pt x="5485" y="512"/>
                  </a:cubicBezTo>
                  <a:cubicBezTo>
                    <a:pt x="5297" y="377"/>
                    <a:pt x="5082" y="216"/>
                    <a:pt x="5028" y="189"/>
                  </a:cubicBezTo>
                  <a:cubicBezTo>
                    <a:pt x="4894" y="109"/>
                    <a:pt x="4867" y="82"/>
                    <a:pt x="4894" y="55"/>
                  </a:cubicBezTo>
                  <a:cubicBezTo>
                    <a:pt x="4921" y="41"/>
                    <a:pt x="4954" y="35"/>
                    <a:pt x="4978" y="35"/>
                  </a:cubicBezTo>
                  <a:close/>
                  <a:moveTo>
                    <a:pt x="3684" y="1883"/>
                  </a:moveTo>
                  <a:cubicBezTo>
                    <a:pt x="3671" y="1896"/>
                    <a:pt x="3664" y="1903"/>
                    <a:pt x="3661" y="1903"/>
                  </a:cubicBezTo>
                  <a:cubicBezTo>
                    <a:pt x="3657" y="1903"/>
                    <a:pt x="3657" y="1896"/>
                    <a:pt x="3657" y="1883"/>
                  </a:cubicBezTo>
                  <a:close/>
                  <a:moveTo>
                    <a:pt x="6614" y="297"/>
                  </a:moveTo>
                  <a:cubicBezTo>
                    <a:pt x="6614" y="297"/>
                    <a:pt x="6910" y="431"/>
                    <a:pt x="6937" y="458"/>
                  </a:cubicBezTo>
                  <a:lnTo>
                    <a:pt x="6964" y="458"/>
                  </a:lnTo>
                  <a:cubicBezTo>
                    <a:pt x="6991" y="458"/>
                    <a:pt x="6937" y="404"/>
                    <a:pt x="6856" y="377"/>
                  </a:cubicBezTo>
                  <a:cubicBezTo>
                    <a:pt x="6776" y="350"/>
                    <a:pt x="6722" y="324"/>
                    <a:pt x="6722" y="324"/>
                  </a:cubicBezTo>
                  <a:cubicBezTo>
                    <a:pt x="6724" y="321"/>
                    <a:pt x="6730" y="320"/>
                    <a:pt x="6738" y="320"/>
                  </a:cubicBezTo>
                  <a:cubicBezTo>
                    <a:pt x="6824" y="320"/>
                    <a:pt x="7200" y="438"/>
                    <a:pt x="7421" y="512"/>
                  </a:cubicBezTo>
                  <a:cubicBezTo>
                    <a:pt x="8039" y="754"/>
                    <a:pt x="8469" y="969"/>
                    <a:pt x="9007" y="1265"/>
                  </a:cubicBezTo>
                  <a:cubicBezTo>
                    <a:pt x="9383" y="1453"/>
                    <a:pt x="9599" y="1560"/>
                    <a:pt x="10056" y="1748"/>
                  </a:cubicBezTo>
                  <a:cubicBezTo>
                    <a:pt x="10217" y="1802"/>
                    <a:pt x="10351" y="1856"/>
                    <a:pt x="10324" y="1856"/>
                  </a:cubicBezTo>
                  <a:cubicBezTo>
                    <a:pt x="10324" y="1865"/>
                    <a:pt x="10318" y="1868"/>
                    <a:pt x="10310" y="1868"/>
                  </a:cubicBezTo>
                  <a:cubicBezTo>
                    <a:pt x="10295" y="1868"/>
                    <a:pt x="10271" y="1856"/>
                    <a:pt x="10271" y="1856"/>
                  </a:cubicBezTo>
                  <a:cubicBezTo>
                    <a:pt x="10271" y="1856"/>
                    <a:pt x="10217" y="1829"/>
                    <a:pt x="10136" y="1802"/>
                  </a:cubicBezTo>
                  <a:cubicBezTo>
                    <a:pt x="10082" y="1802"/>
                    <a:pt x="9948" y="1748"/>
                    <a:pt x="9840" y="1722"/>
                  </a:cubicBezTo>
                  <a:cubicBezTo>
                    <a:pt x="9760" y="1695"/>
                    <a:pt x="9679" y="1695"/>
                    <a:pt x="9679" y="1695"/>
                  </a:cubicBezTo>
                  <a:cubicBezTo>
                    <a:pt x="9652" y="1695"/>
                    <a:pt x="9733" y="1722"/>
                    <a:pt x="9975" y="1802"/>
                  </a:cubicBezTo>
                  <a:lnTo>
                    <a:pt x="10082" y="1829"/>
                  </a:lnTo>
                  <a:lnTo>
                    <a:pt x="9948" y="1829"/>
                  </a:lnTo>
                  <a:cubicBezTo>
                    <a:pt x="9867" y="1802"/>
                    <a:pt x="9706" y="1775"/>
                    <a:pt x="9625" y="1775"/>
                  </a:cubicBezTo>
                  <a:cubicBezTo>
                    <a:pt x="9531" y="1744"/>
                    <a:pt x="9483" y="1731"/>
                    <a:pt x="9459" y="1731"/>
                  </a:cubicBezTo>
                  <a:cubicBezTo>
                    <a:pt x="9442" y="1731"/>
                    <a:pt x="9437" y="1737"/>
                    <a:pt x="9437" y="1748"/>
                  </a:cubicBezTo>
                  <a:cubicBezTo>
                    <a:pt x="9464" y="1775"/>
                    <a:pt x="9814" y="1829"/>
                    <a:pt x="9948" y="1856"/>
                  </a:cubicBezTo>
                  <a:cubicBezTo>
                    <a:pt x="10002" y="1856"/>
                    <a:pt x="10029" y="1883"/>
                    <a:pt x="10029" y="1883"/>
                  </a:cubicBezTo>
                  <a:lnTo>
                    <a:pt x="9867" y="1883"/>
                  </a:lnTo>
                  <a:cubicBezTo>
                    <a:pt x="9706" y="1883"/>
                    <a:pt x="9410" y="1856"/>
                    <a:pt x="9195" y="1775"/>
                  </a:cubicBezTo>
                  <a:cubicBezTo>
                    <a:pt x="9141" y="1748"/>
                    <a:pt x="9061" y="1722"/>
                    <a:pt x="9061" y="1722"/>
                  </a:cubicBezTo>
                  <a:lnTo>
                    <a:pt x="9061" y="1722"/>
                  </a:lnTo>
                  <a:cubicBezTo>
                    <a:pt x="9061" y="1748"/>
                    <a:pt x="9168" y="1802"/>
                    <a:pt x="9303" y="1829"/>
                  </a:cubicBezTo>
                  <a:cubicBezTo>
                    <a:pt x="9572" y="1910"/>
                    <a:pt x="9572" y="1910"/>
                    <a:pt x="9437" y="1910"/>
                  </a:cubicBezTo>
                  <a:cubicBezTo>
                    <a:pt x="9276" y="1910"/>
                    <a:pt x="9249" y="1910"/>
                    <a:pt x="9115" y="1856"/>
                  </a:cubicBezTo>
                  <a:cubicBezTo>
                    <a:pt x="9061" y="1802"/>
                    <a:pt x="8980" y="1775"/>
                    <a:pt x="8980" y="1775"/>
                  </a:cubicBezTo>
                  <a:cubicBezTo>
                    <a:pt x="8980" y="1775"/>
                    <a:pt x="8980" y="1775"/>
                    <a:pt x="8980" y="1802"/>
                  </a:cubicBezTo>
                  <a:cubicBezTo>
                    <a:pt x="8953" y="1802"/>
                    <a:pt x="8980" y="1829"/>
                    <a:pt x="9034" y="1856"/>
                  </a:cubicBezTo>
                  <a:cubicBezTo>
                    <a:pt x="9168" y="1910"/>
                    <a:pt x="9195" y="1937"/>
                    <a:pt x="9115" y="1937"/>
                  </a:cubicBezTo>
                  <a:cubicBezTo>
                    <a:pt x="9061" y="1910"/>
                    <a:pt x="8953" y="1883"/>
                    <a:pt x="8738" y="1775"/>
                  </a:cubicBezTo>
                  <a:cubicBezTo>
                    <a:pt x="8658" y="1722"/>
                    <a:pt x="8577" y="1668"/>
                    <a:pt x="8577" y="1668"/>
                  </a:cubicBezTo>
                  <a:lnTo>
                    <a:pt x="8550" y="1668"/>
                  </a:lnTo>
                  <a:cubicBezTo>
                    <a:pt x="8550" y="1695"/>
                    <a:pt x="8604" y="1722"/>
                    <a:pt x="8711" y="1775"/>
                  </a:cubicBezTo>
                  <a:cubicBezTo>
                    <a:pt x="8902" y="1890"/>
                    <a:pt x="8958" y="1923"/>
                    <a:pt x="8945" y="1923"/>
                  </a:cubicBezTo>
                  <a:cubicBezTo>
                    <a:pt x="8940" y="1923"/>
                    <a:pt x="8923" y="1918"/>
                    <a:pt x="8900" y="1910"/>
                  </a:cubicBezTo>
                  <a:cubicBezTo>
                    <a:pt x="8846" y="1883"/>
                    <a:pt x="8765" y="1883"/>
                    <a:pt x="8711" y="1856"/>
                  </a:cubicBezTo>
                  <a:cubicBezTo>
                    <a:pt x="8604" y="1802"/>
                    <a:pt x="8227" y="1614"/>
                    <a:pt x="8093" y="1533"/>
                  </a:cubicBezTo>
                  <a:cubicBezTo>
                    <a:pt x="7905" y="1399"/>
                    <a:pt x="7528" y="1103"/>
                    <a:pt x="7260" y="834"/>
                  </a:cubicBezTo>
                  <a:cubicBezTo>
                    <a:pt x="6991" y="592"/>
                    <a:pt x="6856" y="485"/>
                    <a:pt x="6695" y="404"/>
                  </a:cubicBezTo>
                  <a:cubicBezTo>
                    <a:pt x="6614" y="324"/>
                    <a:pt x="6588" y="324"/>
                    <a:pt x="6614" y="297"/>
                  </a:cubicBezTo>
                  <a:close/>
                  <a:moveTo>
                    <a:pt x="8683" y="2045"/>
                  </a:moveTo>
                  <a:lnTo>
                    <a:pt x="8683" y="2045"/>
                  </a:lnTo>
                  <a:cubicBezTo>
                    <a:pt x="8674" y="2054"/>
                    <a:pt x="8665" y="2060"/>
                    <a:pt x="8658" y="2064"/>
                  </a:cubicBezTo>
                  <a:lnTo>
                    <a:pt x="8658" y="2064"/>
                  </a:lnTo>
                  <a:cubicBezTo>
                    <a:pt x="8661" y="2052"/>
                    <a:pt x="8671" y="2047"/>
                    <a:pt x="8683" y="2045"/>
                  </a:cubicBezTo>
                  <a:close/>
                  <a:moveTo>
                    <a:pt x="8819" y="2044"/>
                  </a:moveTo>
                  <a:cubicBezTo>
                    <a:pt x="8846" y="2044"/>
                    <a:pt x="8792" y="2071"/>
                    <a:pt x="8577" y="2179"/>
                  </a:cubicBezTo>
                  <a:lnTo>
                    <a:pt x="8281" y="2313"/>
                  </a:lnTo>
                  <a:lnTo>
                    <a:pt x="8523" y="2179"/>
                  </a:lnTo>
                  <a:cubicBezTo>
                    <a:pt x="8711" y="2071"/>
                    <a:pt x="8792" y="2044"/>
                    <a:pt x="8819" y="2044"/>
                  </a:cubicBezTo>
                  <a:close/>
                  <a:moveTo>
                    <a:pt x="9249" y="2394"/>
                  </a:moveTo>
                  <a:cubicBezTo>
                    <a:pt x="9249" y="2394"/>
                    <a:pt x="9249" y="2421"/>
                    <a:pt x="9168" y="2447"/>
                  </a:cubicBezTo>
                  <a:lnTo>
                    <a:pt x="9088" y="2474"/>
                  </a:lnTo>
                  <a:lnTo>
                    <a:pt x="9088" y="2474"/>
                  </a:lnTo>
                  <a:lnTo>
                    <a:pt x="9168" y="2421"/>
                  </a:lnTo>
                  <a:cubicBezTo>
                    <a:pt x="9195" y="2394"/>
                    <a:pt x="9222" y="2394"/>
                    <a:pt x="9249" y="2394"/>
                  </a:cubicBezTo>
                  <a:close/>
                  <a:moveTo>
                    <a:pt x="9007" y="2394"/>
                  </a:moveTo>
                  <a:lnTo>
                    <a:pt x="9007" y="2394"/>
                  </a:lnTo>
                  <a:cubicBezTo>
                    <a:pt x="9034" y="2394"/>
                    <a:pt x="8873" y="2528"/>
                    <a:pt x="8819" y="2528"/>
                  </a:cubicBezTo>
                  <a:cubicBezTo>
                    <a:pt x="8819" y="2528"/>
                    <a:pt x="8846" y="2501"/>
                    <a:pt x="8900" y="2474"/>
                  </a:cubicBezTo>
                  <a:cubicBezTo>
                    <a:pt x="8953" y="2447"/>
                    <a:pt x="9007" y="2394"/>
                    <a:pt x="9007" y="2394"/>
                  </a:cubicBezTo>
                  <a:close/>
                  <a:moveTo>
                    <a:pt x="8765" y="2501"/>
                  </a:moveTo>
                  <a:cubicBezTo>
                    <a:pt x="8792" y="2501"/>
                    <a:pt x="8765" y="2528"/>
                    <a:pt x="8765" y="2528"/>
                  </a:cubicBezTo>
                  <a:cubicBezTo>
                    <a:pt x="8752" y="2542"/>
                    <a:pt x="8738" y="2548"/>
                    <a:pt x="8731" y="2548"/>
                  </a:cubicBezTo>
                  <a:cubicBezTo>
                    <a:pt x="8725" y="2548"/>
                    <a:pt x="8725" y="2542"/>
                    <a:pt x="8738" y="2528"/>
                  </a:cubicBezTo>
                  <a:cubicBezTo>
                    <a:pt x="8738" y="2528"/>
                    <a:pt x="8765" y="2528"/>
                    <a:pt x="8765" y="2501"/>
                  </a:cubicBezTo>
                  <a:close/>
                  <a:moveTo>
                    <a:pt x="8843" y="2376"/>
                  </a:moveTo>
                  <a:cubicBezTo>
                    <a:pt x="8860" y="2376"/>
                    <a:pt x="8877" y="2383"/>
                    <a:pt x="8900" y="2394"/>
                  </a:cubicBezTo>
                  <a:lnTo>
                    <a:pt x="8953" y="2421"/>
                  </a:lnTo>
                  <a:lnTo>
                    <a:pt x="8900" y="2421"/>
                  </a:lnTo>
                  <a:cubicBezTo>
                    <a:pt x="8900" y="2447"/>
                    <a:pt x="8873" y="2447"/>
                    <a:pt x="8846" y="2474"/>
                  </a:cubicBezTo>
                  <a:cubicBezTo>
                    <a:pt x="8838" y="2482"/>
                    <a:pt x="8832" y="2485"/>
                    <a:pt x="8829" y="2485"/>
                  </a:cubicBezTo>
                  <a:cubicBezTo>
                    <a:pt x="8821" y="2485"/>
                    <a:pt x="8827" y="2466"/>
                    <a:pt x="8846" y="2447"/>
                  </a:cubicBezTo>
                  <a:cubicBezTo>
                    <a:pt x="8870" y="2423"/>
                    <a:pt x="8872" y="2410"/>
                    <a:pt x="8858" y="2410"/>
                  </a:cubicBezTo>
                  <a:cubicBezTo>
                    <a:pt x="8840" y="2410"/>
                    <a:pt x="8797" y="2430"/>
                    <a:pt x="8738" y="2474"/>
                  </a:cubicBezTo>
                  <a:cubicBezTo>
                    <a:pt x="8685" y="2528"/>
                    <a:pt x="8631" y="2555"/>
                    <a:pt x="8604" y="2555"/>
                  </a:cubicBezTo>
                  <a:lnTo>
                    <a:pt x="8604" y="2555"/>
                  </a:lnTo>
                  <a:cubicBezTo>
                    <a:pt x="8624" y="2536"/>
                    <a:pt x="8721" y="2442"/>
                    <a:pt x="8765" y="2421"/>
                  </a:cubicBezTo>
                  <a:cubicBezTo>
                    <a:pt x="8797" y="2389"/>
                    <a:pt x="8819" y="2376"/>
                    <a:pt x="8843" y="2376"/>
                  </a:cubicBezTo>
                  <a:close/>
                  <a:moveTo>
                    <a:pt x="8402" y="2508"/>
                  </a:moveTo>
                  <a:cubicBezTo>
                    <a:pt x="8409" y="2508"/>
                    <a:pt x="8416" y="2515"/>
                    <a:pt x="8416" y="2528"/>
                  </a:cubicBezTo>
                  <a:cubicBezTo>
                    <a:pt x="8416" y="2528"/>
                    <a:pt x="8416" y="2528"/>
                    <a:pt x="8389" y="2555"/>
                  </a:cubicBezTo>
                  <a:lnTo>
                    <a:pt x="8335" y="2555"/>
                  </a:lnTo>
                  <a:cubicBezTo>
                    <a:pt x="8362" y="2528"/>
                    <a:pt x="8362" y="2528"/>
                    <a:pt x="8389" y="2528"/>
                  </a:cubicBezTo>
                  <a:cubicBezTo>
                    <a:pt x="8389" y="2515"/>
                    <a:pt x="8395" y="2508"/>
                    <a:pt x="8402" y="2508"/>
                  </a:cubicBezTo>
                  <a:close/>
                  <a:moveTo>
                    <a:pt x="8765" y="2555"/>
                  </a:moveTo>
                  <a:cubicBezTo>
                    <a:pt x="8788" y="2555"/>
                    <a:pt x="8791" y="2555"/>
                    <a:pt x="8760" y="2571"/>
                  </a:cubicBezTo>
                  <a:lnTo>
                    <a:pt x="8760" y="2571"/>
                  </a:lnTo>
                  <a:cubicBezTo>
                    <a:pt x="8763" y="2567"/>
                    <a:pt x="8765" y="2562"/>
                    <a:pt x="8765" y="2555"/>
                  </a:cubicBezTo>
                  <a:close/>
                  <a:moveTo>
                    <a:pt x="8742" y="2580"/>
                  </a:moveTo>
                  <a:cubicBezTo>
                    <a:pt x="8740" y="2581"/>
                    <a:pt x="8739" y="2581"/>
                    <a:pt x="8738" y="2582"/>
                  </a:cubicBezTo>
                  <a:cubicBezTo>
                    <a:pt x="8725" y="2595"/>
                    <a:pt x="8718" y="2602"/>
                    <a:pt x="8715" y="2602"/>
                  </a:cubicBezTo>
                  <a:cubicBezTo>
                    <a:pt x="8711" y="2602"/>
                    <a:pt x="8711" y="2595"/>
                    <a:pt x="8711" y="2582"/>
                  </a:cubicBezTo>
                  <a:cubicBezTo>
                    <a:pt x="8722" y="2582"/>
                    <a:pt x="8733" y="2582"/>
                    <a:pt x="8742" y="2580"/>
                  </a:cubicBezTo>
                  <a:close/>
                  <a:moveTo>
                    <a:pt x="8416" y="2582"/>
                  </a:moveTo>
                  <a:cubicBezTo>
                    <a:pt x="8442" y="2582"/>
                    <a:pt x="8442" y="2609"/>
                    <a:pt x="8416" y="2609"/>
                  </a:cubicBezTo>
                  <a:lnTo>
                    <a:pt x="8389" y="2609"/>
                  </a:lnTo>
                  <a:cubicBezTo>
                    <a:pt x="8389" y="2609"/>
                    <a:pt x="8416" y="2609"/>
                    <a:pt x="8416" y="2582"/>
                  </a:cubicBezTo>
                  <a:close/>
                  <a:moveTo>
                    <a:pt x="9491" y="2394"/>
                  </a:moveTo>
                  <a:lnTo>
                    <a:pt x="9437" y="2421"/>
                  </a:lnTo>
                  <a:cubicBezTo>
                    <a:pt x="9383" y="2421"/>
                    <a:pt x="9276" y="2474"/>
                    <a:pt x="9141" y="2528"/>
                  </a:cubicBezTo>
                  <a:lnTo>
                    <a:pt x="8926" y="2609"/>
                  </a:lnTo>
                  <a:lnTo>
                    <a:pt x="9141" y="2501"/>
                  </a:lnTo>
                  <a:cubicBezTo>
                    <a:pt x="9330" y="2394"/>
                    <a:pt x="9357" y="2394"/>
                    <a:pt x="9410" y="2394"/>
                  </a:cubicBezTo>
                  <a:close/>
                  <a:moveTo>
                    <a:pt x="10432" y="1990"/>
                  </a:moveTo>
                  <a:cubicBezTo>
                    <a:pt x="10432" y="2017"/>
                    <a:pt x="10244" y="2125"/>
                    <a:pt x="10029" y="2205"/>
                  </a:cubicBezTo>
                  <a:cubicBezTo>
                    <a:pt x="9840" y="2259"/>
                    <a:pt x="9787" y="2286"/>
                    <a:pt x="9652" y="2286"/>
                  </a:cubicBezTo>
                  <a:cubicBezTo>
                    <a:pt x="9500" y="2305"/>
                    <a:pt x="9200" y="2324"/>
                    <a:pt x="9019" y="2324"/>
                  </a:cubicBezTo>
                  <a:cubicBezTo>
                    <a:pt x="8943" y="2324"/>
                    <a:pt x="8888" y="2321"/>
                    <a:pt x="8873" y="2313"/>
                  </a:cubicBezTo>
                  <a:cubicBezTo>
                    <a:pt x="8819" y="2313"/>
                    <a:pt x="8631" y="2367"/>
                    <a:pt x="8442" y="2447"/>
                  </a:cubicBezTo>
                  <a:cubicBezTo>
                    <a:pt x="8362" y="2474"/>
                    <a:pt x="8308" y="2474"/>
                    <a:pt x="8308" y="2474"/>
                  </a:cubicBezTo>
                  <a:cubicBezTo>
                    <a:pt x="8281" y="2474"/>
                    <a:pt x="8281" y="2474"/>
                    <a:pt x="8254" y="2501"/>
                  </a:cubicBezTo>
                  <a:cubicBezTo>
                    <a:pt x="8254" y="2501"/>
                    <a:pt x="8147" y="2555"/>
                    <a:pt x="8039" y="2582"/>
                  </a:cubicBezTo>
                  <a:lnTo>
                    <a:pt x="7851" y="2636"/>
                  </a:lnTo>
                  <a:cubicBezTo>
                    <a:pt x="7824" y="2636"/>
                    <a:pt x="7824" y="2636"/>
                    <a:pt x="7824" y="2609"/>
                  </a:cubicBezTo>
                  <a:lnTo>
                    <a:pt x="7797" y="2582"/>
                  </a:lnTo>
                  <a:lnTo>
                    <a:pt x="8362" y="2313"/>
                  </a:lnTo>
                  <a:lnTo>
                    <a:pt x="8926" y="2044"/>
                  </a:lnTo>
                  <a:lnTo>
                    <a:pt x="9437" y="2044"/>
                  </a:lnTo>
                  <a:cubicBezTo>
                    <a:pt x="10109" y="1990"/>
                    <a:pt x="10432" y="1990"/>
                    <a:pt x="10432" y="1990"/>
                  </a:cubicBezTo>
                  <a:close/>
                  <a:moveTo>
                    <a:pt x="8120" y="2636"/>
                  </a:moveTo>
                  <a:cubicBezTo>
                    <a:pt x="8120" y="2636"/>
                    <a:pt x="8120" y="2636"/>
                    <a:pt x="8093" y="2662"/>
                  </a:cubicBezTo>
                  <a:lnTo>
                    <a:pt x="8066" y="2662"/>
                  </a:lnTo>
                  <a:cubicBezTo>
                    <a:pt x="8066" y="2636"/>
                    <a:pt x="8093" y="2636"/>
                    <a:pt x="8120" y="2636"/>
                  </a:cubicBezTo>
                  <a:close/>
                  <a:moveTo>
                    <a:pt x="8416" y="2662"/>
                  </a:moveTo>
                  <a:cubicBezTo>
                    <a:pt x="8416" y="2662"/>
                    <a:pt x="8416" y="2662"/>
                    <a:pt x="8416" y="2689"/>
                  </a:cubicBezTo>
                  <a:lnTo>
                    <a:pt x="8389" y="2689"/>
                  </a:lnTo>
                  <a:cubicBezTo>
                    <a:pt x="8389" y="2662"/>
                    <a:pt x="8416" y="2662"/>
                    <a:pt x="8416" y="2662"/>
                  </a:cubicBezTo>
                  <a:close/>
                  <a:moveTo>
                    <a:pt x="7663" y="2689"/>
                  </a:moveTo>
                  <a:cubicBezTo>
                    <a:pt x="7690" y="2689"/>
                    <a:pt x="7690" y="2716"/>
                    <a:pt x="7663" y="2716"/>
                  </a:cubicBezTo>
                  <a:lnTo>
                    <a:pt x="7636" y="2716"/>
                  </a:lnTo>
                  <a:cubicBezTo>
                    <a:pt x="7636" y="2716"/>
                    <a:pt x="7663" y="2689"/>
                    <a:pt x="7663" y="2689"/>
                  </a:cubicBezTo>
                  <a:close/>
                  <a:moveTo>
                    <a:pt x="7340" y="2716"/>
                  </a:moveTo>
                  <a:cubicBezTo>
                    <a:pt x="7367" y="2716"/>
                    <a:pt x="7367" y="2716"/>
                    <a:pt x="7340" y="2743"/>
                  </a:cubicBezTo>
                  <a:lnTo>
                    <a:pt x="7313" y="2743"/>
                  </a:lnTo>
                  <a:cubicBezTo>
                    <a:pt x="7340" y="2743"/>
                    <a:pt x="7340" y="2716"/>
                    <a:pt x="7340" y="2716"/>
                  </a:cubicBezTo>
                  <a:close/>
                  <a:moveTo>
                    <a:pt x="7878" y="2716"/>
                  </a:moveTo>
                  <a:cubicBezTo>
                    <a:pt x="7878" y="2716"/>
                    <a:pt x="7878" y="2743"/>
                    <a:pt x="7851" y="2743"/>
                  </a:cubicBezTo>
                  <a:cubicBezTo>
                    <a:pt x="7833" y="2743"/>
                    <a:pt x="7827" y="2755"/>
                    <a:pt x="7825" y="2755"/>
                  </a:cubicBezTo>
                  <a:cubicBezTo>
                    <a:pt x="7824" y="2755"/>
                    <a:pt x="7824" y="2752"/>
                    <a:pt x="7824" y="2743"/>
                  </a:cubicBezTo>
                  <a:cubicBezTo>
                    <a:pt x="7851" y="2743"/>
                    <a:pt x="7851" y="2743"/>
                    <a:pt x="7878" y="2716"/>
                  </a:cubicBezTo>
                  <a:close/>
                  <a:moveTo>
                    <a:pt x="7502" y="2743"/>
                  </a:moveTo>
                  <a:cubicBezTo>
                    <a:pt x="7502" y="2743"/>
                    <a:pt x="7502" y="2743"/>
                    <a:pt x="7475" y="2770"/>
                  </a:cubicBezTo>
                  <a:lnTo>
                    <a:pt x="7448" y="2770"/>
                  </a:lnTo>
                  <a:cubicBezTo>
                    <a:pt x="7448" y="2743"/>
                    <a:pt x="7475" y="2743"/>
                    <a:pt x="7502" y="2743"/>
                  </a:cubicBezTo>
                  <a:close/>
                  <a:moveTo>
                    <a:pt x="6937" y="2723"/>
                  </a:moveTo>
                  <a:cubicBezTo>
                    <a:pt x="6944" y="2723"/>
                    <a:pt x="6937" y="2730"/>
                    <a:pt x="6910" y="2743"/>
                  </a:cubicBezTo>
                  <a:cubicBezTo>
                    <a:pt x="6872" y="2762"/>
                    <a:pt x="6807" y="2781"/>
                    <a:pt x="6782" y="2781"/>
                  </a:cubicBezTo>
                  <a:cubicBezTo>
                    <a:pt x="6771" y="2781"/>
                    <a:pt x="6768" y="2778"/>
                    <a:pt x="6776" y="2770"/>
                  </a:cubicBezTo>
                  <a:cubicBezTo>
                    <a:pt x="6776" y="2770"/>
                    <a:pt x="6829" y="2743"/>
                    <a:pt x="6883" y="2743"/>
                  </a:cubicBezTo>
                  <a:cubicBezTo>
                    <a:pt x="6910" y="2730"/>
                    <a:pt x="6930" y="2723"/>
                    <a:pt x="6937" y="2723"/>
                  </a:cubicBezTo>
                  <a:close/>
                  <a:moveTo>
                    <a:pt x="5673" y="2797"/>
                  </a:moveTo>
                  <a:cubicBezTo>
                    <a:pt x="5660" y="2810"/>
                    <a:pt x="5653" y="2817"/>
                    <a:pt x="5650" y="2817"/>
                  </a:cubicBezTo>
                  <a:cubicBezTo>
                    <a:pt x="5647" y="2817"/>
                    <a:pt x="5647" y="2810"/>
                    <a:pt x="5647" y="2797"/>
                  </a:cubicBezTo>
                  <a:close/>
                  <a:moveTo>
                    <a:pt x="7582" y="2770"/>
                  </a:moveTo>
                  <a:cubicBezTo>
                    <a:pt x="7609" y="2770"/>
                    <a:pt x="7582" y="2770"/>
                    <a:pt x="7555" y="2797"/>
                  </a:cubicBezTo>
                  <a:cubicBezTo>
                    <a:pt x="7542" y="2810"/>
                    <a:pt x="7528" y="2817"/>
                    <a:pt x="7522" y="2817"/>
                  </a:cubicBezTo>
                  <a:cubicBezTo>
                    <a:pt x="7515" y="2817"/>
                    <a:pt x="7515" y="2810"/>
                    <a:pt x="7528" y="2797"/>
                  </a:cubicBezTo>
                  <a:cubicBezTo>
                    <a:pt x="7528" y="2797"/>
                    <a:pt x="7582" y="2770"/>
                    <a:pt x="7582" y="2770"/>
                  </a:cubicBezTo>
                  <a:close/>
                  <a:moveTo>
                    <a:pt x="9008" y="2480"/>
                  </a:moveTo>
                  <a:cubicBezTo>
                    <a:pt x="9027" y="2480"/>
                    <a:pt x="8977" y="2524"/>
                    <a:pt x="8900" y="2582"/>
                  </a:cubicBezTo>
                  <a:cubicBezTo>
                    <a:pt x="8819" y="2636"/>
                    <a:pt x="8765" y="2662"/>
                    <a:pt x="8577" y="2743"/>
                  </a:cubicBezTo>
                  <a:cubicBezTo>
                    <a:pt x="8467" y="2787"/>
                    <a:pt x="8393" y="2831"/>
                    <a:pt x="8370" y="2831"/>
                  </a:cubicBezTo>
                  <a:cubicBezTo>
                    <a:pt x="8365" y="2831"/>
                    <a:pt x="8362" y="2829"/>
                    <a:pt x="8362" y="2824"/>
                  </a:cubicBezTo>
                  <a:cubicBezTo>
                    <a:pt x="8362" y="2824"/>
                    <a:pt x="8469" y="2770"/>
                    <a:pt x="8631" y="2689"/>
                  </a:cubicBezTo>
                  <a:cubicBezTo>
                    <a:pt x="8792" y="2609"/>
                    <a:pt x="8926" y="2528"/>
                    <a:pt x="8953" y="2501"/>
                  </a:cubicBezTo>
                  <a:cubicBezTo>
                    <a:pt x="8983" y="2486"/>
                    <a:pt x="9001" y="2480"/>
                    <a:pt x="9008" y="2480"/>
                  </a:cubicBezTo>
                  <a:close/>
                  <a:moveTo>
                    <a:pt x="7313" y="2797"/>
                  </a:moveTo>
                  <a:cubicBezTo>
                    <a:pt x="7294" y="2816"/>
                    <a:pt x="7248" y="2835"/>
                    <a:pt x="7223" y="2835"/>
                  </a:cubicBezTo>
                  <a:cubicBezTo>
                    <a:pt x="7213" y="2835"/>
                    <a:pt x="7206" y="2832"/>
                    <a:pt x="7206" y="2824"/>
                  </a:cubicBezTo>
                  <a:cubicBezTo>
                    <a:pt x="7206" y="2824"/>
                    <a:pt x="7233" y="2824"/>
                    <a:pt x="7286" y="2797"/>
                  </a:cubicBezTo>
                  <a:close/>
                  <a:moveTo>
                    <a:pt x="6588" y="2824"/>
                  </a:moveTo>
                  <a:cubicBezTo>
                    <a:pt x="6588" y="2837"/>
                    <a:pt x="6581" y="2844"/>
                    <a:pt x="6574" y="2844"/>
                  </a:cubicBezTo>
                  <a:cubicBezTo>
                    <a:pt x="6567" y="2844"/>
                    <a:pt x="6561" y="2837"/>
                    <a:pt x="6561" y="2824"/>
                  </a:cubicBezTo>
                  <a:close/>
                  <a:moveTo>
                    <a:pt x="6937" y="2824"/>
                  </a:moveTo>
                  <a:cubicBezTo>
                    <a:pt x="6910" y="2851"/>
                    <a:pt x="6829" y="2851"/>
                    <a:pt x="6829" y="2851"/>
                  </a:cubicBezTo>
                  <a:cubicBezTo>
                    <a:pt x="6829" y="2851"/>
                    <a:pt x="6856" y="2824"/>
                    <a:pt x="6910" y="2824"/>
                  </a:cubicBezTo>
                  <a:close/>
                  <a:moveTo>
                    <a:pt x="7824" y="2824"/>
                  </a:moveTo>
                  <a:cubicBezTo>
                    <a:pt x="7851" y="2824"/>
                    <a:pt x="7851" y="2851"/>
                    <a:pt x="7797" y="2851"/>
                  </a:cubicBezTo>
                  <a:cubicBezTo>
                    <a:pt x="7778" y="2860"/>
                    <a:pt x="7763" y="2866"/>
                    <a:pt x="7752" y="2870"/>
                  </a:cubicBezTo>
                  <a:lnTo>
                    <a:pt x="7752" y="2870"/>
                  </a:lnTo>
                  <a:cubicBezTo>
                    <a:pt x="7776" y="2850"/>
                    <a:pt x="7800" y="2848"/>
                    <a:pt x="7824" y="2824"/>
                  </a:cubicBezTo>
                  <a:close/>
                  <a:moveTo>
                    <a:pt x="8308" y="2716"/>
                  </a:moveTo>
                  <a:cubicBezTo>
                    <a:pt x="8308" y="2743"/>
                    <a:pt x="8147" y="2878"/>
                    <a:pt x="8093" y="2878"/>
                  </a:cubicBezTo>
                  <a:lnTo>
                    <a:pt x="8093" y="2878"/>
                  </a:lnTo>
                  <a:cubicBezTo>
                    <a:pt x="8066" y="2878"/>
                    <a:pt x="8120" y="2824"/>
                    <a:pt x="8227" y="2743"/>
                  </a:cubicBezTo>
                  <a:cubicBezTo>
                    <a:pt x="8281" y="2716"/>
                    <a:pt x="8308" y="2716"/>
                    <a:pt x="8308" y="2716"/>
                  </a:cubicBezTo>
                  <a:close/>
                  <a:moveTo>
                    <a:pt x="7746" y="2763"/>
                  </a:moveTo>
                  <a:cubicBezTo>
                    <a:pt x="7767" y="2763"/>
                    <a:pt x="7697" y="2807"/>
                    <a:pt x="7609" y="2851"/>
                  </a:cubicBezTo>
                  <a:cubicBezTo>
                    <a:pt x="7578" y="2871"/>
                    <a:pt x="7559" y="2880"/>
                    <a:pt x="7552" y="2880"/>
                  </a:cubicBezTo>
                  <a:cubicBezTo>
                    <a:pt x="7540" y="2880"/>
                    <a:pt x="7559" y="2857"/>
                    <a:pt x="7609" y="2824"/>
                  </a:cubicBezTo>
                  <a:cubicBezTo>
                    <a:pt x="7636" y="2797"/>
                    <a:pt x="7690" y="2797"/>
                    <a:pt x="7717" y="2770"/>
                  </a:cubicBezTo>
                  <a:cubicBezTo>
                    <a:pt x="7731" y="2765"/>
                    <a:pt x="7741" y="2763"/>
                    <a:pt x="7746" y="2763"/>
                  </a:cubicBezTo>
                  <a:close/>
                  <a:moveTo>
                    <a:pt x="82" y="1130"/>
                  </a:moveTo>
                  <a:cubicBezTo>
                    <a:pt x="108" y="1130"/>
                    <a:pt x="458" y="1184"/>
                    <a:pt x="888" y="1238"/>
                  </a:cubicBezTo>
                  <a:cubicBezTo>
                    <a:pt x="1802" y="1318"/>
                    <a:pt x="2528" y="1399"/>
                    <a:pt x="2528" y="1426"/>
                  </a:cubicBezTo>
                  <a:cubicBezTo>
                    <a:pt x="2528" y="1426"/>
                    <a:pt x="2313" y="1480"/>
                    <a:pt x="1910" y="1533"/>
                  </a:cubicBezTo>
                  <a:cubicBezTo>
                    <a:pt x="1641" y="1560"/>
                    <a:pt x="1238" y="1587"/>
                    <a:pt x="1023" y="1587"/>
                  </a:cubicBezTo>
                  <a:cubicBezTo>
                    <a:pt x="834" y="1587"/>
                    <a:pt x="807" y="1587"/>
                    <a:pt x="834" y="1614"/>
                  </a:cubicBezTo>
                  <a:lnTo>
                    <a:pt x="1453" y="1614"/>
                  </a:lnTo>
                  <a:cubicBezTo>
                    <a:pt x="1695" y="1587"/>
                    <a:pt x="1963" y="1560"/>
                    <a:pt x="2367" y="1506"/>
                  </a:cubicBezTo>
                  <a:lnTo>
                    <a:pt x="2662" y="1453"/>
                  </a:lnTo>
                  <a:lnTo>
                    <a:pt x="2958" y="1480"/>
                  </a:lnTo>
                  <a:cubicBezTo>
                    <a:pt x="3119" y="1506"/>
                    <a:pt x="3388" y="1533"/>
                    <a:pt x="3576" y="1560"/>
                  </a:cubicBezTo>
                  <a:cubicBezTo>
                    <a:pt x="3980" y="1587"/>
                    <a:pt x="4625" y="1668"/>
                    <a:pt x="4625" y="1668"/>
                  </a:cubicBezTo>
                  <a:cubicBezTo>
                    <a:pt x="4625" y="1695"/>
                    <a:pt x="4114" y="1802"/>
                    <a:pt x="3872" y="1829"/>
                  </a:cubicBezTo>
                  <a:cubicBezTo>
                    <a:pt x="3738" y="1829"/>
                    <a:pt x="3335" y="1910"/>
                    <a:pt x="2985" y="1990"/>
                  </a:cubicBezTo>
                  <a:cubicBezTo>
                    <a:pt x="2259" y="2152"/>
                    <a:pt x="2098" y="2205"/>
                    <a:pt x="2044" y="2232"/>
                  </a:cubicBezTo>
                  <a:cubicBezTo>
                    <a:pt x="2024" y="2242"/>
                    <a:pt x="2016" y="2248"/>
                    <a:pt x="2027" y="2248"/>
                  </a:cubicBezTo>
                  <a:cubicBezTo>
                    <a:pt x="2046" y="2248"/>
                    <a:pt x="2125" y="2230"/>
                    <a:pt x="2313" y="2179"/>
                  </a:cubicBezTo>
                  <a:cubicBezTo>
                    <a:pt x="2447" y="2152"/>
                    <a:pt x="2716" y="2071"/>
                    <a:pt x="2904" y="2044"/>
                  </a:cubicBezTo>
                  <a:cubicBezTo>
                    <a:pt x="3093" y="1990"/>
                    <a:pt x="3335" y="1937"/>
                    <a:pt x="3442" y="1910"/>
                  </a:cubicBezTo>
                  <a:cubicBezTo>
                    <a:pt x="3537" y="1891"/>
                    <a:pt x="3592" y="1882"/>
                    <a:pt x="3611" y="1882"/>
                  </a:cubicBezTo>
                  <a:cubicBezTo>
                    <a:pt x="3646" y="1882"/>
                    <a:pt x="3562" y="1911"/>
                    <a:pt x="3388" y="1964"/>
                  </a:cubicBezTo>
                  <a:cubicBezTo>
                    <a:pt x="3281" y="1990"/>
                    <a:pt x="3173" y="2017"/>
                    <a:pt x="3146" y="2017"/>
                  </a:cubicBezTo>
                  <a:cubicBezTo>
                    <a:pt x="3146" y="2027"/>
                    <a:pt x="3154" y="2033"/>
                    <a:pt x="3177" y="2033"/>
                  </a:cubicBezTo>
                  <a:cubicBezTo>
                    <a:pt x="3218" y="2033"/>
                    <a:pt x="3308" y="2015"/>
                    <a:pt x="3496" y="1964"/>
                  </a:cubicBezTo>
                  <a:cubicBezTo>
                    <a:pt x="3630" y="1937"/>
                    <a:pt x="3792" y="1883"/>
                    <a:pt x="3818" y="1883"/>
                  </a:cubicBezTo>
                  <a:cubicBezTo>
                    <a:pt x="3845" y="1883"/>
                    <a:pt x="3872" y="1883"/>
                    <a:pt x="3872" y="1856"/>
                  </a:cubicBezTo>
                  <a:cubicBezTo>
                    <a:pt x="3872" y="1856"/>
                    <a:pt x="3926" y="1829"/>
                    <a:pt x="4034" y="1829"/>
                  </a:cubicBezTo>
                  <a:cubicBezTo>
                    <a:pt x="4114" y="1829"/>
                    <a:pt x="4275" y="1775"/>
                    <a:pt x="4410" y="1748"/>
                  </a:cubicBezTo>
                  <a:cubicBezTo>
                    <a:pt x="4544" y="1722"/>
                    <a:pt x="4652" y="1695"/>
                    <a:pt x="4652" y="1695"/>
                  </a:cubicBezTo>
                  <a:cubicBezTo>
                    <a:pt x="4679" y="1695"/>
                    <a:pt x="4625" y="1722"/>
                    <a:pt x="4571" y="1748"/>
                  </a:cubicBezTo>
                  <a:cubicBezTo>
                    <a:pt x="4491" y="1775"/>
                    <a:pt x="4464" y="1802"/>
                    <a:pt x="4464" y="1829"/>
                  </a:cubicBezTo>
                  <a:cubicBezTo>
                    <a:pt x="4464" y="1829"/>
                    <a:pt x="4517" y="1802"/>
                    <a:pt x="4625" y="1748"/>
                  </a:cubicBezTo>
                  <a:lnTo>
                    <a:pt x="4786" y="1668"/>
                  </a:lnTo>
                  <a:lnTo>
                    <a:pt x="5028" y="1695"/>
                  </a:lnTo>
                  <a:cubicBezTo>
                    <a:pt x="5136" y="1722"/>
                    <a:pt x="5431" y="1748"/>
                    <a:pt x="5673" y="1775"/>
                  </a:cubicBezTo>
                  <a:cubicBezTo>
                    <a:pt x="5889" y="1802"/>
                    <a:pt x="6077" y="1829"/>
                    <a:pt x="6077" y="1829"/>
                  </a:cubicBezTo>
                  <a:cubicBezTo>
                    <a:pt x="6077" y="1856"/>
                    <a:pt x="5431" y="2098"/>
                    <a:pt x="5324" y="2152"/>
                  </a:cubicBezTo>
                  <a:cubicBezTo>
                    <a:pt x="5055" y="2232"/>
                    <a:pt x="4679" y="2313"/>
                    <a:pt x="4141" y="2394"/>
                  </a:cubicBezTo>
                  <a:cubicBezTo>
                    <a:pt x="3845" y="2447"/>
                    <a:pt x="3496" y="2501"/>
                    <a:pt x="3388" y="2528"/>
                  </a:cubicBezTo>
                  <a:cubicBezTo>
                    <a:pt x="3173" y="2582"/>
                    <a:pt x="2985" y="2636"/>
                    <a:pt x="3012" y="2636"/>
                  </a:cubicBezTo>
                  <a:cubicBezTo>
                    <a:pt x="3012" y="2643"/>
                    <a:pt x="3025" y="2646"/>
                    <a:pt x="3047" y="2646"/>
                  </a:cubicBezTo>
                  <a:cubicBezTo>
                    <a:pt x="3105" y="2646"/>
                    <a:pt x="3222" y="2621"/>
                    <a:pt x="3281" y="2582"/>
                  </a:cubicBezTo>
                  <a:cubicBezTo>
                    <a:pt x="3335" y="2582"/>
                    <a:pt x="3603" y="2528"/>
                    <a:pt x="3926" y="2474"/>
                  </a:cubicBezTo>
                  <a:cubicBezTo>
                    <a:pt x="4625" y="2340"/>
                    <a:pt x="4733" y="2313"/>
                    <a:pt x="5028" y="2259"/>
                  </a:cubicBezTo>
                  <a:cubicBezTo>
                    <a:pt x="5378" y="2179"/>
                    <a:pt x="5431" y="2152"/>
                    <a:pt x="5808" y="1990"/>
                  </a:cubicBezTo>
                  <a:lnTo>
                    <a:pt x="6157" y="1856"/>
                  </a:lnTo>
                  <a:lnTo>
                    <a:pt x="6346" y="1856"/>
                  </a:lnTo>
                  <a:cubicBezTo>
                    <a:pt x="6534" y="1883"/>
                    <a:pt x="7690" y="1990"/>
                    <a:pt x="7797" y="1990"/>
                  </a:cubicBezTo>
                  <a:lnTo>
                    <a:pt x="7824" y="1990"/>
                  </a:lnTo>
                  <a:cubicBezTo>
                    <a:pt x="7770" y="2017"/>
                    <a:pt x="7260" y="2179"/>
                    <a:pt x="6991" y="2259"/>
                  </a:cubicBezTo>
                  <a:cubicBezTo>
                    <a:pt x="5915" y="2582"/>
                    <a:pt x="5808" y="2609"/>
                    <a:pt x="5566" y="2716"/>
                  </a:cubicBezTo>
                  <a:cubicBezTo>
                    <a:pt x="5216" y="2851"/>
                    <a:pt x="5163" y="2851"/>
                    <a:pt x="4786" y="2878"/>
                  </a:cubicBezTo>
                  <a:cubicBezTo>
                    <a:pt x="4692" y="2885"/>
                    <a:pt x="4611" y="2889"/>
                    <a:pt x="4538" y="2889"/>
                  </a:cubicBezTo>
                  <a:cubicBezTo>
                    <a:pt x="4360" y="2889"/>
                    <a:pt x="4224" y="2870"/>
                    <a:pt x="4034" y="2851"/>
                  </a:cubicBezTo>
                  <a:cubicBezTo>
                    <a:pt x="3926" y="2851"/>
                    <a:pt x="3899" y="2851"/>
                    <a:pt x="3899" y="2824"/>
                  </a:cubicBezTo>
                  <a:cubicBezTo>
                    <a:pt x="3899" y="2797"/>
                    <a:pt x="3872" y="2770"/>
                    <a:pt x="3630" y="2743"/>
                  </a:cubicBezTo>
                  <a:cubicBezTo>
                    <a:pt x="3146" y="2716"/>
                    <a:pt x="2958" y="2689"/>
                    <a:pt x="2985" y="2662"/>
                  </a:cubicBezTo>
                  <a:cubicBezTo>
                    <a:pt x="2985" y="2636"/>
                    <a:pt x="2985" y="2609"/>
                    <a:pt x="2985" y="2609"/>
                  </a:cubicBezTo>
                  <a:cubicBezTo>
                    <a:pt x="2985" y="2609"/>
                    <a:pt x="2797" y="2555"/>
                    <a:pt x="2582" y="2501"/>
                  </a:cubicBezTo>
                  <a:cubicBezTo>
                    <a:pt x="2044" y="2340"/>
                    <a:pt x="1910" y="2286"/>
                    <a:pt x="1910" y="2259"/>
                  </a:cubicBezTo>
                  <a:cubicBezTo>
                    <a:pt x="1937" y="2232"/>
                    <a:pt x="1883" y="2205"/>
                    <a:pt x="1721" y="2152"/>
                  </a:cubicBezTo>
                  <a:cubicBezTo>
                    <a:pt x="1506" y="2071"/>
                    <a:pt x="1264" y="1937"/>
                    <a:pt x="1076" y="1829"/>
                  </a:cubicBezTo>
                  <a:cubicBezTo>
                    <a:pt x="915" y="1722"/>
                    <a:pt x="82" y="1157"/>
                    <a:pt x="82" y="1130"/>
                  </a:cubicBezTo>
                  <a:close/>
                  <a:moveTo>
                    <a:pt x="5484" y="2879"/>
                  </a:moveTo>
                  <a:lnTo>
                    <a:pt x="5484" y="2879"/>
                  </a:lnTo>
                  <a:cubicBezTo>
                    <a:pt x="5475" y="2888"/>
                    <a:pt x="5466" y="2893"/>
                    <a:pt x="5459" y="2897"/>
                  </a:cubicBezTo>
                  <a:lnTo>
                    <a:pt x="5459" y="2897"/>
                  </a:lnTo>
                  <a:cubicBezTo>
                    <a:pt x="5462" y="2886"/>
                    <a:pt x="5471" y="2881"/>
                    <a:pt x="5484" y="2879"/>
                  </a:cubicBezTo>
                  <a:close/>
                  <a:moveTo>
                    <a:pt x="7428" y="2804"/>
                  </a:moveTo>
                  <a:cubicBezTo>
                    <a:pt x="7434" y="2804"/>
                    <a:pt x="7434" y="2810"/>
                    <a:pt x="7421" y="2824"/>
                  </a:cubicBezTo>
                  <a:cubicBezTo>
                    <a:pt x="7421" y="2851"/>
                    <a:pt x="7367" y="2878"/>
                    <a:pt x="7340" y="2878"/>
                  </a:cubicBezTo>
                  <a:cubicBezTo>
                    <a:pt x="7313" y="2891"/>
                    <a:pt x="7300" y="2898"/>
                    <a:pt x="7293" y="2898"/>
                  </a:cubicBezTo>
                  <a:cubicBezTo>
                    <a:pt x="7286" y="2898"/>
                    <a:pt x="7286" y="2891"/>
                    <a:pt x="7286" y="2878"/>
                  </a:cubicBezTo>
                  <a:cubicBezTo>
                    <a:pt x="7313" y="2878"/>
                    <a:pt x="7340" y="2851"/>
                    <a:pt x="7394" y="2824"/>
                  </a:cubicBezTo>
                  <a:cubicBezTo>
                    <a:pt x="7407" y="2810"/>
                    <a:pt x="7421" y="2804"/>
                    <a:pt x="7428" y="2804"/>
                  </a:cubicBezTo>
                  <a:close/>
                  <a:moveTo>
                    <a:pt x="8281" y="2878"/>
                  </a:moveTo>
                  <a:cubicBezTo>
                    <a:pt x="8308" y="2878"/>
                    <a:pt x="8281" y="2878"/>
                    <a:pt x="8254" y="2904"/>
                  </a:cubicBezTo>
                  <a:cubicBezTo>
                    <a:pt x="8235" y="2914"/>
                    <a:pt x="8220" y="2920"/>
                    <a:pt x="8209" y="2924"/>
                  </a:cubicBezTo>
                  <a:lnTo>
                    <a:pt x="8209" y="2924"/>
                  </a:lnTo>
                  <a:cubicBezTo>
                    <a:pt x="8233" y="2904"/>
                    <a:pt x="8257" y="2902"/>
                    <a:pt x="8281" y="2878"/>
                  </a:cubicBezTo>
                  <a:close/>
                  <a:moveTo>
                    <a:pt x="8206" y="2707"/>
                  </a:moveTo>
                  <a:cubicBezTo>
                    <a:pt x="8209" y="2707"/>
                    <a:pt x="8207" y="2710"/>
                    <a:pt x="8201" y="2716"/>
                  </a:cubicBezTo>
                  <a:cubicBezTo>
                    <a:pt x="8201" y="2743"/>
                    <a:pt x="7932" y="2904"/>
                    <a:pt x="7905" y="2931"/>
                  </a:cubicBezTo>
                  <a:cubicBezTo>
                    <a:pt x="7891" y="2936"/>
                    <a:pt x="7880" y="2938"/>
                    <a:pt x="7874" y="2938"/>
                  </a:cubicBezTo>
                  <a:cubicBezTo>
                    <a:pt x="7847" y="2938"/>
                    <a:pt x="7907" y="2890"/>
                    <a:pt x="8039" y="2824"/>
                  </a:cubicBezTo>
                  <a:cubicBezTo>
                    <a:pt x="8142" y="2742"/>
                    <a:pt x="8198" y="2707"/>
                    <a:pt x="8206" y="2707"/>
                  </a:cubicBezTo>
                  <a:close/>
                  <a:moveTo>
                    <a:pt x="7528" y="2931"/>
                  </a:moveTo>
                  <a:cubicBezTo>
                    <a:pt x="7546" y="2931"/>
                    <a:pt x="7541" y="2931"/>
                    <a:pt x="7521" y="2939"/>
                  </a:cubicBezTo>
                  <a:lnTo>
                    <a:pt x="7521" y="2939"/>
                  </a:lnTo>
                  <a:cubicBezTo>
                    <a:pt x="7523" y="2936"/>
                    <a:pt x="7526" y="2934"/>
                    <a:pt x="7528" y="2931"/>
                  </a:cubicBezTo>
                  <a:close/>
                  <a:moveTo>
                    <a:pt x="8412" y="2723"/>
                  </a:moveTo>
                  <a:cubicBezTo>
                    <a:pt x="8416" y="2723"/>
                    <a:pt x="8416" y="2730"/>
                    <a:pt x="8416" y="2743"/>
                  </a:cubicBezTo>
                  <a:cubicBezTo>
                    <a:pt x="8416" y="2770"/>
                    <a:pt x="8335" y="2797"/>
                    <a:pt x="8281" y="2851"/>
                  </a:cubicBezTo>
                  <a:cubicBezTo>
                    <a:pt x="8201" y="2878"/>
                    <a:pt x="8147" y="2931"/>
                    <a:pt x="8147" y="2931"/>
                  </a:cubicBezTo>
                  <a:cubicBezTo>
                    <a:pt x="8147" y="2940"/>
                    <a:pt x="8147" y="2943"/>
                    <a:pt x="8146" y="2943"/>
                  </a:cubicBezTo>
                  <a:cubicBezTo>
                    <a:pt x="8144" y="2943"/>
                    <a:pt x="8138" y="2931"/>
                    <a:pt x="8120" y="2931"/>
                  </a:cubicBezTo>
                  <a:cubicBezTo>
                    <a:pt x="8120" y="2904"/>
                    <a:pt x="8147" y="2904"/>
                    <a:pt x="8227" y="2851"/>
                  </a:cubicBezTo>
                  <a:cubicBezTo>
                    <a:pt x="8281" y="2824"/>
                    <a:pt x="8362" y="2770"/>
                    <a:pt x="8389" y="2743"/>
                  </a:cubicBezTo>
                  <a:cubicBezTo>
                    <a:pt x="8402" y="2730"/>
                    <a:pt x="8409" y="2723"/>
                    <a:pt x="8412" y="2723"/>
                  </a:cubicBezTo>
                  <a:close/>
                  <a:moveTo>
                    <a:pt x="6749" y="2931"/>
                  </a:moveTo>
                  <a:cubicBezTo>
                    <a:pt x="6735" y="2945"/>
                    <a:pt x="6722" y="2951"/>
                    <a:pt x="6712" y="2951"/>
                  </a:cubicBezTo>
                  <a:cubicBezTo>
                    <a:pt x="6702" y="2951"/>
                    <a:pt x="6695" y="2945"/>
                    <a:pt x="6695" y="2931"/>
                  </a:cubicBezTo>
                  <a:close/>
                  <a:moveTo>
                    <a:pt x="8254" y="1990"/>
                  </a:moveTo>
                  <a:lnTo>
                    <a:pt x="8496" y="2017"/>
                  </a:lnTo>
                  <a:lnTo>
                    <a:pt x="8254" y="2125"/>
                  </a:lnTo>
                  <a:cubicBezTo>
                    <a:pt x="8147" y="2179"/>
                    <a:pt x="8039" y="2232"/>
                    <a:pt x="8039" y="2259"/>
                  </a:cubicBezTo>
                  <a:cubicBezTo>
                    <a:pt x="8037" y="2261"/>
                    <a:pt x="8038" y="2262"/>
                    <a:pt x="8040" y="2262"/>
                  </a:cubicBezTo>
                  <a:cubicBezTo>
                    <a:pt x="8072" y="2262"/>
                    <a:pt x="8422" y="2121"/>
                    <a:pt x="8496" y="2071"/>
                  </a:cubicBezTo>
                  <a:cubicBezTo>
                    <a:pt x="8523" y="2044"/>
                    <a:pt x="8577" y="2017"/>
                    <a:pt x="8577" y="2017"/>
                  </a:cubicBezTo>
                  <a:cubicBezTo>
                    <a:pt x="8658" y="2017"/>
                    <a:pt x="8577" y="2071"/>
                    <a:pt x="8335" y="2179"/>
                  </a:cubicBezTo>
                  <a:cubicBezTo>
                    <a:pt x="8159" y="2259"/>
                    <a:pt x="8078" y="2310"/>
                    <a:pt x="8110" y="2310"/>
                  </a:cubicBezTo>
                  <a:cubicBezTo>
                    <a:pt x="8124" y="2310"/>
                    <a:pt x="8161" y="2300"/>
                    <a:pt x="8221" y="2277"/>
                  </a:cubicBezTo>
                  <a:lnTo>
                    <a:pt x="8221" y="2277"/>
                  </a:lnTo>
                  <a:cubicBezTo>
                    <a:pt x="8010" y="2394"/>
                    <a:pt x="7987" y="2395"/>
                    <a:pt x="8012" y="2421"/>
                  </a:cubicBezTo>
                  <a:cubicBezTo>
                    <a:pt x="8039" y="2447"/>
                    <a:pt x="7663" y="2609"/>
                    <a:pt x="7502" y="2636"/>
                  </a:cubicBezTo>
                  <a:cubicBezTo>
                    <a:pt x="7421" y="2662"/>
                    <a:pt x="7340" y="2662"/>
                    <a:pt x="7313" y="2662"/>
                  </a:cubicBezTo>
                  <a:cubicBezTo>
                    <a:pt x="7313" y="2662"/>
                    <a:pt x="7260" y="2662"/>
                    <a:pt x="7233" y="2689"/>
                  </a:cubicBezTo>
                  <a:lnTo>
                    <a:pt x="7179" y="2689"/>
                  </a:lnTo>
                  <a:cubicBezTo>
                    <a:pt x="7179" y="2689"/>
                    <a:pt x="7152" y="2662"/>
                    <a:pt x="7125" y="2662"/>
                  </a:cubicBezTo>
                  <a:cubicBezTo>
                    <a:pt x="7116" y="2671"/>
                    <a:pt x="7110" y="2674"/>
                    <a:pt x="7106" y="2674"/>
                  </a:cubicBezTo>
                  <a:cubicBezTo>
                    <a:pt x="7098" y="2674"/>
                    <a:pt x="7098" y="2662"/>
                    <a:pt x="7098" y="2662"/>
                  </a:cubicBezTo>
                  <a:cubicBezTo>
                    <a:pt x="7098" y="2645"/>
                    <a:pt x="7090" y="2637"/>
                    <a:pt x="7064" y="2637"/>
                  </a:cubicBezTo>
                  <a:cubicBezTo>
                    <a:pt x="7007" y="2637"/>
                    <a:pt x="6864" y="2678"/>
                    <a:pt x="6534" y="2770"/>
                  </a:cubicBezTo>
                  <a:cubicBezTo>
                    <a:pt x="6104" y="2904"/>
                    <a:pt x="5781" y="2985"/>
                    <a:pt x="5620" y="2985"/>
                  </a:cubicBezTo>
                  <a:cubicBezTo>
                    <a:pt x="5566" y="2985"/>
                    <a:pt x="5566" y="2985"/>
                    <a:pt x="5593" y="2931"/>
                  </a:cubicBezTo>
                  <a:cubicBezTo>
                    <a:pt x="5620" y="2904"/>
                    <a:pt x="5673" y="2851"/>
                    <a:pt x="5727" y="2824"/>
                  </a:cubicBezTo>
                  <a:cubicBezTo>
                    <a:pt x="5824" y="2766"/>
                    <a:pt x="5865" y="2721"/>
                    <a:pt x="5840" y="2721"/>
                  </a:cubicBezTo>
                  <a:cubicBezTo>
                    <a:pt x="5831" y="2721"/>
                    <a:pt x="5811" y="2728"/>
                    <a:pt x="5781" y="2743"/>
                  </a:cubicBezTo>
                  <a:cubicBezTo>
                    <a:pt x="5754" y="2770"/>
                    <a:pt x="5727" y="2770"/>
                    <a:pt x="5727" y="2770"/>
                  </a:cubicBezTo>
                  <a:cubicBezTo>
                    <a:pt x="5727" y="2746"/>
                    <a:pt x="5705" y="2743"/>
                    <a:pt x="5660" y="2743"/>
                  </a:cubicBezTo>
                  <a:lnTo>
                    <a:pt x="5660" y="2743"/>
                  </a:lnTo>
                  <a:cubicBezTo>
                    <a:pt x="5675" y="2736"/>
                    <a:pt x="5698" y="2726"/>
                    <a:pt x="5727" y="2716"/>
                  </a:cubicBezTo>
                  <a:cubicBezTo>
                    <a:pt x="5835" y="2662"/>
                    <a:pt x="6023" y="2609"/>
                    <a:pt x="6776" y="2394"/>
                  </a:cubicBezTo>
                  <a:cubicBezTo>
                    <a:pt x="7260" y="2259"/>
                    <a:pt x="7932" y="2044"/>
                    <a:pt x="7985" y="1990"/>
                  </a:cubicBezTo>
                  <a:close/>
                  <a:moveTo>
                    <a:pt x="7429" y="2984"/>
                  </a:moveTo>
                  <a:cubicBezTo>
                    <a:pt x="7418" y="2992"/>
                    <a:pt x="7411" y="2996"/>
                    <a:pt x="7410" y="2996"/>
                  </a:cubicBezTo>
                  <a:cubicBezTo>
                    <a:pt x="7410" y="2996"/>
                    <a:pt x="7413" y="2993"/>
                    <a:pt x="7421" y="2985"/>
                  </a:cubicBezTo>
                  <a:cubicBezTo>
                    <a:pt x="7423" y="2985"/>
                    <a:pt x="7426" y="2985"/>
                    <a:pt x="7429" y="2984"/>
                  </a:cubicBezTo>
                  <a:close/>
                  <a:moveTo>
                    <a:pt x="7260" y="2851"/>
                  </a:moveTo>
                  <a:lnTo>
                    <a:pt x="7206" y="2904"/>
                  </a:lnTo>
                  <a:cubicBezTo>
                    <a:pt x="7158" y="2952"/>
                    <a:pt x="7003" y="3043"/>
                    <a:pt x="6989" y="3043"/>
                  </a:cubicBezTo>
                  <a:cubicBezTo>
                    <a:pt x="6987" y="3043"/>
                    <a:pt x="6988" y="3042"/>
                    <a:pt x="6991" y="3039"/>
                  </a:cubicBezTo>
                  <a:cubicBezTo>
                    <a:pt x="6991" y="3039"/>
                    <a:pt x="7018" y="2985"/>
                    <a:pt x="7071" y="2958"/>
                  </a:cubicBezTo>
                  <a:cubicBezTo>
                    <a:pt x="7125" y="2904"/>
                    <a:pt x="7152" y="2878"/>
                    <a:pt x="7206" y="2878"/>
                  </a:cubicBezTo>
                  <a:lnTo>
                    <a:pt x="7260" y="2851"/>
                  </a:lnTo>
                  <a:close/>
                  <a:moveTo>
                    <a:pt x="5351" y="2931"/>
                  </a:moveTo>
                  <a:lnTo>
                    <a:pt x="5351" y="2931"/>
                  </a:lnTo>
                  <a:cubicBezTo>
                    <a:pt x="5378" y="2931"/>
                    <a:pt x="5378" y="2931"/>
                    <a:pt x="5324" y="2985"/>
                  </a:cubicBezTo>
                  <a:cubicBezTo>
                    <a:pt x="5270" y="2985"/>
                    <a:pt x="5190" y="3039"/>
                    <a:pt x="5136" y="3039"/>
                  </a:cubicBezTo>
                  <a:lnTo>
                    <a:pt x="5055" y="3066"/>
                  </a:lnTo>
                  <a:lnTo>
                    <a:pt x="5163" y="3012"/>
                  </a:lnTo>
                  <a:cubicBezTo>
                    <a:pt x="5243" y="2985"/>
                    <a:pt x="5324" y="2931"/>
                    <a:pt x="5351" y="2931"/>
                  </a:cubicBezTo>
                  <a:close/>
                  <a:moveTo>
                    <a:pt x="7491" y="2857"/>
                  </a:moveTo>
                  <a:cubicBezTo>
                    <a:pt x="7495" y="2857"/>
                    <a:pt x="7488" y="2864"/>
                    <a:pt x="7475" y="2878"/>
                  </a:cubicBezTo>
                  <a:cubicBezTo>
                    <a:pt x="7448" y="2931"/>
                    <a:pt x="7152" y="3066"/>
                    <a:pt x="7125" y="3066"/>
                  </a:cubicBezTo>
                  <a:cubicBezTo>
                    <a:pt x="7098" y="3039"/>
                    <a:pt x="7125" y="3012"/>
                    <a:pt x="7179" y="2985"/>
                  </a:cubicBezTo>
                  <a:cubicBezTo>
                    <a:pt x="7197" y="2985"/>
                    <a:pt x="7215" y="2973"/>
                    <a:pt x="7225" y="2973"/>
                  </a:cubicBezTo>
                  <a:cubicBezTo>
                    <a:pt x="7230" y="2973"/>
                    <a:pt x="7233" y="2976"/>
                    <a:pt x="7233" y="2985"/>
                  </a:cubicBezTo>
                  <a:cubicBezTo>
                    <a:pt x="7260" y="2985"/>
                    <a:pt x="7286" y="2985"/>
                    <a:pt x="7340" y="2931"/>
                  </a:cubicBezTo>
                  <a:cubicBezTo>
                    <a:pt x="7367" y="2904"/>
                    <a:pt x="7421" y="2878"/>
                    <a:pt x="7448" y="2878"/>
                  </a:cubicBezTo>
                  <a:cubicBezTo>
                    <a:pt x="7475" y="2864"/>
                    <a:pt x="7488" y="2857"/>
                    <a:pt x="7491" y="2857"/>
                  </a:cubicBezTo>
                  <a:close/>
                  <a:moveTo>
                    <a:pt x="5915" y="3093"/>
                  </a:moveTo>
                  <a:cubicBezTo>
                    <a:pt x="5915" y="3093"/>
                    <a:pt x="5915" y="3093"/>
                    <a:pt x="5915" y="3120"/>
                  </a:cubicBezTo>
                  <a:lnTo>
                    <a:pt x="5889" y="3120"/>
                  </a:lnTo>
                  <a:cubicBezTo>
                    <a:pt x="5889" y="3120"/>
                    <a:pt x="5889" y="3093"/>
                    <a:pt x="5915" y="3093"/>
                  </a:cubicBezTo>
                  <a:close/>
                  <a:moveTo>
                    <a:pt x="7016" y="2911"/>
                  </a:moveTo>
                  <a:cubicBezTo>
                    <a:pt x="7041" y="2911"/>
                    <a:pt x="7018" y="2947"/>
                    <a:pt x="6937" y="3012"/>
                  </a:cubicBezTo>
                  <a:cubicBezTo>
                    <a:pt x="6856" y="3093"/>
                    <a:pt x="6803" y="3093"/>
                    <a:pt x="6695" y="3120"/>
                  </a:cubicBezTo>
                  <a:cubicBezTo>
                    <a:pt x="6641" y="3120"/>
                    <a:pt x="6749" y="3039"/>
                    <a:pt x="6910" y="2958"/>
                  </a:cubicBezTo>
                  <a:cubicBezTo>
                    <a:pt x="6963" y="2926"/>
                    <a:pt x="6999" y="2911"/>
                    <a:pt x="7016" y="2911"/>
                  </a:cubicBezTo>
                  <a:close/>
                  <a:moveTo>
                    <a:pt x="5215" y="3148"/>
                  </a:moveTo>
                  <a:cubicBezTo>
                    <a:pt x="5206" y="3156"/>
                    <a:pt x="5197" y="3162"/>
                    <a:pt x="5190" y="3166"/>
                  </a:cubicBezTo>
                  <a:lnTo>
                    <a:pt x="5190" y="3166"/>
                  </a:lnTo>
                  <a:cubicBezTo>
                    <a:pt x="5193" y="3154"/>
                    <a:pt x="5203" y="3150"/>
                    <a:pt x="5215" y="3148"/>
                  </a:cubicBezTo>
                  <a:close/>
                  <a:moveTo>
                    <a:pt x="5673" y="3120"/>
                  </a:moveTo>
                  <a:cubicBezTo>
                    <a:pt x="5700" y="3120"/>
                    <a:pt x="5700" y="3120"/>
                    <a:pt x="5673" y="3146"/>
                  </a:cubicBezTo>
                  <a:cubicBezTo>
                    <a:pt x="5673" y="3146"/>
                    <a:pt x="5620" y="3146"/>
                    <a:pt x="5593" y="3173"/>
                  </a:cubicBezTo>
                  <a:lnTo>
                    <a:pt x="5539" y="3173"/>
                  </a:lnTo>
                  <a:lnTo>
                    <a:pt x="5593" y="3146"/>
                  </a:lnTo>
                  <a:cubicBezTo>
                    <a:pt x="5620" y="3120"/>
                    <a:pt x="5673" y="3120"/>
                    <a:pt x="5673" y="3120"/>
                  </a:cubicBezTo>
                  <a:close/>
                  <a:moveTo>
                    <a:pt x="6292" y="3120"/>
                  </a:moveTo>
                  <a:cubicBezTo>
                    <a:pt x="6319" y="3120"/>
                    <a:pt x="6319" y="3146"/>
                    <a:pt x="6265" y="3173"/>
                  </a:cubicBezTo>
                  <a:cubicBezTo>
                    <a:pt x="6225" y="3187"/>
                    <a:pt x="6198" y="3193"/>
                    <a:pt x="6184" y="3193"/>
                  </a:cubicBezTo>
                  <a:cubicBezTo>
                    <a:pt x="6171" y="3193"/>
                    <a:pt x="6171" y="3187"/>
                    <a:pt x="6184" y="3173"/>
                  </a:cubicBezTo>
                  <a:cubicBezTo>
                    <a:pt x="6238" y="3173"/>
                    <a:pt x="6265" y="3146"/>
                    <a:pt x="6292" y="3120"/>
                  </a:cubicBezTo>
                  <a:close/>
                  <a:moveTo>
                    <a:pt x="5109" y="3173"/>
                  </a:moveTo>
                  <a:cubicBezTo>
                    <a:pt x="5133" y="3173"/>
                    <a:pt x="5114" y="3195"/>
                    <a:pt x="5070" y="3199"/>
                  </a:cubicBezTo>
                  <a:lnTo>
                    <a:pt x="5070" y="3199"/>
                  </a:lnTo>
                  <a:cubicBezTo>
                    <a:pt x="5083" y="3193"/>
                    <a:pt x="5096" y="3186"/>
                    <a:pt x="5109" y="3173"/>
                  </a:cubicBezTo>
                  <a:close/>
                  <a:moveTo>
                    <a:pt x="6829" y="3146"/>
                  </a:moveTo>
                  <a:cubicBezTo>
                    <a:pt x="6856" y="3146"/>
                    <a:pt x="6856" y="3146"/>
                    <a:pt x="6829" y="3173"/>
                  </a:cubicBezTo>
                  <a:cubicBezTo>
                    <a:pt x="6803" y="3200"/>
                    <a:pt x="6776" y="3200"/>
                    <a:pt x="6749" y="3200"/>
                  </a:cubicBezTo>
                  <a:cubicBezTo>
                    <a:pt x="6740" y="3209"/>
                    <a:pt x="6734" y="3212"/>
                    <a:pt x="6731" y="3212"/>
                  </a:cubicBezTo>
                  <a:cubicBezTo>
                    <a:pt x="6725" y="3212"/>
                    <a:pt x="6731" y="3200"/>
                    <a:pt x="6749" y="3200"/>
                  </a:cubicBezTo>
                  <a:cubicBezTo>
                    <a:pt x="6776" y="3173"/>
                    <a:pt x="6803" y="3146"/>
                    <a:pt x="6829" y="3146"/>
                  </a:cubicBezTo>
                  <a:close/>
                  <a:moveTo>
                    <a:pt x="6735" y="3153"/>
                  </a:moveTo>
                  <a:cubicBezTo>
                    <a:pt x="6742" y="3153"/>
                    <a:pt x="6735" y="3160"/>
                    <a:pt x="6722" y="3173"/>
                  </a:cubicBezTo>
                  <a:cubicBezTo>
                    <a:pt x="6722" y="3173"/>
                    <a:pt x="6695" y="3200"/>
                    <a:pt x="6722" y="3200"/>
                  </a:cubicBezTo>
                  <a:cubicBezTo>
                    <a:pt x="6722" y="3227"/>
                    <a:pt x="6722" y="3227"/>
                    <a:pt x="6722" y="3227"/>
                  </a:cubicBezTo>
                  <a:lnTo>
                    <a:pt x="6588" y="3227"/>
                  </a:lnTo>
                  <a:cubicBezTo>
                    <a:pt x="6547" y="3240"/>
                    <a:pt x="6527" y="3247"/>
                    <a:pt x="6524" y="3247"/>
                  </a:cubicBezTo>
                  <a:cubicBezTo>
                    <a:pt x="6520" y="3247"/>
                    <a:pt x="6534" y="3240"/>
                    <a:pt x="6561" y="3227"/>
                  </a:cubicBezTo>
                  <a:cubicBezTo>
                    <a:pt x="6561" y="3200"/>
                    <a:pt x="6641" y="3173"/>
                    <a:pt x="6668" y="3173"/>
                  </a:cubicBezTo>
                  <a:cubicBezTo>
                    <a:pt x="6708" y="3160"/>
                    <a:pt x="6729" y="3153"/>
                    <a:pt x="6735" y="3153"/>
                  </a:cubicBezTo>
                  <a:close/>
                  <a:moveTo>
                    <a:pt x="5512" y="3120"/>
                  </a:moveTo>
                  <a:cubicBezTo>
                    <a:pt x="5566" y="3120"/>
                    <a:pt x="5566" y="3120"/>
                    <a:pt x="5458" y="3173"/>
                  </a:cubicBezTo>
                  <a:cubicBezTo>
                    <a:pt x="5324" y="3254"/>
                    <a:pt x="5297" y="3254"/>
                    <a:pt x="5190" y="3281"/>
                  </a:cubicBezTo>
                  <a:cubicBezTo>
                    <a:pt x="5212" y="3270"/>
                    <a:pt x="5246" y="3252"/>
                    <a:pt x="5297" y="3227"/>
                  </a:cubicBezTo>
                  <a:cubicBezTo>
                    <a:pt x="5405" y="3146"/>
                    <a:pt x="5458" y="3120"/>
                    <a:pt x="5512" y="3120"/>
                  </a:cubicBezTo>
                  <a:close/>
                  <a:moveTo>
                    <a:pt x="6722" y="3281"/>
                  </a:moveTo>
                  <a:cubicBezTo>
                    <a:pt x="6722" y="3281"/>
                    <a:pt x="6668" y="3308"/>
                    <a:pt x="6588" y="3308"/>
                  </a:cubicBezTo>
                  <a:lnTo>
                    <a:pt x="6480" y="3308"/>
                  </a:lnTo>
                  <a:cubicBezTo>
                    <a:pt x="6480" y="3308"/>
                    <a:pt x="6534" y="3308"/>
                    <a:pt x="6614" y="3281"/>
                  </a:cubicBezTo>
                  <a:close/>
                  <a:moveTo>
                    <a:pt x="6157" y="3146"/>
                  </a:moveTo>
                  <a:cubicBezTo>
                    <a:pt x="6184" y="3146"/>
                    <a:pt x="6130" y="3173"/>
                    <a:pt x="6023" y="3200"/>
                  </a:cubicBezTo>
                  <a:cubicBezTo>
                    <a:pt x="5877" y="3263"/>
                    <a:pt x="5651" y="3325"/>
                    <a:pt x="5581" y="3325"/>
                  </a:cubicBezTo>
                  <a:cubicBezTo>
                    <a:pt x="5561" y="3325"/>
                    <a:pt x="5554" y="3320"/>
                    <a:pt x="5566" y="3308"/>
                  </a:cubicBezTo>
                  <a:cubicBezTo>
                    <a:pt x="5593" y="3281"/>
                    <a:pt x="5647" y="3254"/>
                    <a:pt x="5673" y="3254"/>
                  </a:cubicBezTo>
                  <a:cubicBezTo>
                    <a:pt x="5700" y="3240"/>
                    <a:pt x="5714" y="3234"/>
                    <a:pt x="5717" y="3234"/>
                  </a:cubicBezTo>
                  <a:cubicBezTo>
                    <a:pt x="5720" y="3234"/>
                    <a:pt x="5714" y="3240"/>
                    <a:pt x="5700" y="3254"/>
                  </a:cubicBezTo>
                  <a:cubicBezTo>
                    <a:pt x="5700" y="3265"/>
                    <a:pt x="5700" y="3272"/>
                    <a:pt x="5706" y="3272"/>
                  </a:cubicBezTo>
                  <a:cubicBezTo>
                    <a:pt x="5714" y="3272"/>
                    <a:pt x="5734" y="3259"/>
                    <a:pt x="5781" y="3227"/>
                  </a:cubicBezTo>
                  <a:cubicBezTo>
                    <a:pt x="5840" y="3188"/>
                    <a:pt x="5928" y="3163"/>
                    <a:pt x="5971" y="3163"/>
                  </a:cubicBezTo>
                  <a:cubicBezTo>
                    <a:pt x="5986" y="3163"/>
                    <a:pt x="5996" y="3166"/>
                    <a:pt x="5996" y="3173"/>
                  </a:cubicBezTo>
                  <a:cubicBezTo>
                    <a:pt x="5996" y="3182"/>
                    <a:pt x="5999" y="3185"/>
                    <a:pt x="6004" y="3185"/>
                  </a:cubicBezTo>
                  <a:cubicBezTo>
                    <a:pt x="6014" y="3185"/>
                    <a:pt x="6032" y="3173"/>
                    <a:pt x="6050" y="3173"/>
                  </a:cubicBezTo>
                  <a:cubicBezTo>
                    <a:pt x="6104" y="3146"/>
                    <a:pt x="6130" y="3146"/>
                    <a:pt x="6157" y="3146"/>
                  </a:cubicBezTo>
                  <a:close/>
                  <a:moveTo>
                    <a:pt x="5862" y="3308"/>
                  </a:moveTo>
                  <a:cubicBezTo>
                    <a:pt x="5889" y="3308"/>
                    <a:pt x="5889" y="3308"/>
                    <a:pt x="5862" y="3335"/>
                  </a:cubicBezTo>
                  <a:lnTo>
                    <a:pt x="5835" y="3335"/>
                  </a:lnTo>
                  <a:cubicBezTo>
                    <a:pt x="5862" y="3335"/>
                    <a:pt x="5862" y="3308"/>
                    <a:pt x="5862" y="3308"/>
                  </a:cubicBezTo>
                  <a:close/>
                  <a:moveTo>
                    <a:pt x="5593" y="3361"/>
                  </a:moveTo>
                  <a:cubicBezTo>
                    <a:pt x="5566" y="3388"/>
                    <a:pt x="5190" y="3415"/>
                    <a:pt x="5190" y="3415"/>
                  </a:cubicBezTo>
                  <a:cubicBezTo>
                    <a:pt x="5190" y="3415"/>
                    <a:pt x="5243" y="3388"/>
                    <a:pt x="5270" y="3388"/>
                  </a:cubicBezTo>
                  <a:cubicBezTo>
                    <a:pt x="5324" y="3361"/>
                    <a:pt x="5351" y="3361"/>
                    <a:pt x="5351" y="3361"/>
                  </a:cubicBezTo>
                  <a:cubicBezTo>
                    <a:pt x="5351" y="3375"/>
                    <a:pt x="5364" y="3382"/>
                    <a:pt x="5388" y="3382"/>
                  </a:cubicBezTo>
                  <a:cubicBezTo>
                    <a:pt x="5411" y="3382"/>
                    <a:pt x="5445" y="3375"/>
                    <a:pt x="5485" y="3361"/>
                  </a:cubicBezTo>
                  <a:close/>
                  <a:moveTo>
                    <a:pt x="5512" y="2934"/>
                  </a:moveTo>
                  <a:cubicBezTo>
                    <a:pt x="5505" y="2962"/>
                    <a:pt x="5399" y="3015"/>
                    <a:pt x="5243" y="3093"/>
                  </a:cubicBezTo>
                  <a:cubicBezTo>
                    <a:pt x="5055" y="3173"/>
                    <a:pt x="4948" y="3227"/>
                    <a:pt x="4948" y="3227"/>
                  </a:cubicBezTo>
                  <a:cubicBezTo>
                    <a:pt x="4948" y="3254"/>
                    <a:pt x="4921" y="3254"/>
                    <a:pt x="4813" y="3308"/>
                  </a:cubicBezTo>
                  <a:cubicBezTo>
                    <a:pt x="4652" y="3361"/>
                    <a:pt x="4598" y="3361"/>
                    <a:pt x="4625" y="3388"/>
                  </a:cubicBezTo>
                  <a:cubicBezTo>
                    <a:pt x="4625" y="3388"/>
                    <a:pt x="4921" y="3308"/>
                    <a:pt x="5216" y="3200"/>
                  </a:cubicBezTo>
                  <a:lnTo>
                    <a:pt x="5216" y="3200"/>
                  </a:lnTo>
                  <a:cubicBezTo>
                    <a:pt x="5136" y="3254"/>
                    <a:pt x="5082" y="3281"/>
                    <a:pt x="5082" y="3281"/>
                  </a:cubicBezTo>
                  <a:cubicBezTo>
                    <a:pt x="5082" y="3308"/>
                    <a:pt x="5055" y="3308"/>
                    <a:pt x="4974" y="3335"/>
                  </a:cubicBezTo>
                  <a:cubicBezTo>
                    <a:pt x="4840" y="3361"/>
                    <a:pt x="4786" y="3388"/>
                    <a:pt x="4840" y="3388"/>
                  </a:cubicBezTo>
                  <a:cubicBezTo>
                    <a:pt x="4840" y="3388"/>
                    <a:pt x="4921" y="3388"/>
                    <a:pt x="5001" y="3361"/>
                  </a:cubicBezTo>
                  <a:cubicBezTo>
                    <a:pt x="5077" y="3342"/>
                    <a:pt x="5140" y="3323"/>
                    <a:pt x="5170" y="3323"/>
                  </a:cubicBezTo>
                  <a:cubicBezTo>
                    <a:pt x="5183" y="3323"/>
                    <a:pt x="5190" y="3327"/>
                    <a:pt x="5190" y="3335"/>
                  </a:cubicBezTo>
                  <a:cubicBezTo>
                    <a:pt x="5190" y="3335"/>
                    <a:pt x="5270" y="3308"/>
                    <a:pt x="5351" y="3281"/>
                  </a:cubicBezTo>
                  <a:cubicBezTo>
                    <a:pt x="5431" y="3254"/>
                    <a:pt x="5512" y="3227"/>
                    <a:pt x="5539" y="3200"/>
                  </a:cubicBezTo>
                  <a:cubicBezTo>
                    <a:pt x="5647" y="3200"/>
                    <a:pt x="5405" y="3281"/>
                    <a:pt x="5216" y="3361"/>
                  </a:cubicBezTo>
                  <a:cubicBezTo>
                    <a:pt x="5082" y="3388"/>
                    <a:pt x="5028" y="3415"/>
                    <a:pt x="4840" y="3415"/>
                  </a:cubicBezTo>
                  <a:lnTo>
                    <a:pt x="4491" y="3415"/>
                  </a:lnTo>
                  <a:cubicBezTo>
                    <a:pt x="4383" y="3442"/>
                    <a:pt x="4275" y="3442"/>
                    <a:pt x="4249" y="3442"/>
                  </a:cubicBezTo>
                  <a:cubicBezTo>
                    <a:pt x="4195" y="3442"/>
                    <a:pt x="4114" y="3442"/>
                    <a:pt x="4060" y="3469"/>
                  </a:cubicBezTo>
                  <a:lnTo>
                    <a:pt x="3953" y="3469"/>
                  </a:lnTo>
                  <a:lnTo>
                    <a:pt x="4195" y="3361"/>
                  </a:lnTo>
                  <a:cubicBezTo>
                    <a:pt x="4329" y="3308"/>
                    <a:pt x="4517" y="3227"/>
                    <a:pt x="4625" y="3173"/>
                  </a:cubicBezTo>
                  <a:cubicBezTo>
                    <a:pt x="4704" y="3134"/>
                    <a:pt x="4768" y="3109"/>
                    <a:pt x="4797" y="3109"/>
                  </a:cubicBezTo>
                  <a:cubicBezTo>
                    <a:pt x="4807" y="3109"/>
                    <a:pt x="4813" y="3112"/>
                    <a:pt x="4813" y="3120"/>
                  </a:cubicBezTo>
                  <a:cubicBezTo>
                    <a:pt x="4813" y="3120"/>
                    <a:pt x="4840" y="3120"/>
                    <a:pt x="4867" y="3093"/>
                  </a:cubicBezTo>
                  <a:lnTo>
                    <a:pt x="4894" y="3093"/>
                  </a:lnTo>
                  <a:cubicBezTo>
                    <a:pt x="4921" y="3093"/>
                    <a:pt x="4894" y="3120"/>
                    <a:pt x="4894" y="3120"/>
                  </a:cubicBezTo>
                  <a:cubicBezTo>
                    <a:pt x="4894" y="3120"/>
                    <a:pt x="4867" y="3146"/>
                    <a:pt x="4867" y="3173"/>
                  </a:cubicBezTo>
                  <a:cubicBezTo>
                    <a:pt x="4867" y="3200"/>
                    <a:pt x="4867" y="3200"/>
                    <a:pt x="4894" y="3200"/>
                  </a:cubicBezTo>
                  <a:cubicBezTo>
                    <a:pt x="4921" y="3200"/>
                    <a:pt x="5001" y="3173"/>
                    <a:pt x="5055" y="3146"/>
                  </a:cubicBezTo>
                  <a:cubicBezTo>
                    <a:pt x="5203" y="3073"/>
                    <a:pt x="5486" y="2954"/>
                    <a:pt x="5512" y="2934"/>
                  </a:cubicBezTo>
                  <a:close/>
                  <a:moveTo>
                    <a:pt x="7878" y="2851"/>
                  </a:moveTo>
                  <a:lnTo>
                    <a:pt x="7824" y="2904"/>
                  </a:lnTo>
                  <a:cubicBezTo>
                    <a:pt x="7797" y="2958"/>
                    <a:pt x="7744" y="2985"/>
                    <a:pt x="7528" y="3093"/>
                  </a:cubicBezTo>
                  <a:cubicBezTo>
                    <a:pt x="7394" y="3146"/>
                    <a:pt x="7206" y="3254"/>
                    <a:pt x="7098" y="3308"/>
                  </a:cubicBezTo>
                  <a:cubicBezTo>
                    <a:pt x="6935" y="3401"/>
                    <a:pt x="6771" y="3474"/>
                    <a:pt x="6714" y="3474"/>
                  </a:cubicBezTo>
                  <a:cubicBezTo>
                    <a:pt x="6705" y="3474"/>
                    <a:pt x="6699" y="3473"/>
                    <a:pt x="6695" y="3469"/>
                  </a:cubicBezTo>
                  <a:cubicBezTo>
                    <a:pt x="6695" y="3469"/>
                    <a:pt x="6695" y="3469"/>
                    <a:pt x="6695" y="3442"/>
                  </a:cubicBezTo>
                  <a:cubicBezTo>
                    <a:pt x="6695" y="3415"/>
                    <a:pt x="6722" y="3388"/>
                    <a:pt x="6722" y="3361"/>
                  </a:cubicBezTo>
                  <a:lnTo>
                    <a:pt x="6749" y="3308"/>
                  </a:lnTo>
                  <a:lnTo>
                    <a:pt x="6964" y="3281"/>
                  </a:lnTo>
                  <a:cubicBezTo>
                    <a:pt x="7152" y="3254"/>
                    <a:pt x="7206" y="3254"/>
                    <a:pt x="7152" y="3227"/>
                  </a:cubicBezTo>
                  <a:lnTo>
                    <a:pt x="7152" y="3227"/>
                  </a:lnTo>
                  <a:cubicBezTo>
                    <a:pt x="7152" y="3227"/>
                    <a:pt x="7071" y="3227"/>
                    <a:pt x="6991" y="3254"/>
                  </a:cubicBezTo>
                  <a:cubicBezTo>
                    <a:pt x="6910" y="3267"/>
                    <a:pt x="6856" y="3274"/>
                    <a:pt x="6826" y="3274"/>
                  </a:cubicBezTo>
                  <a:cubicBezTo>
                    <a:pt x="6796" y="3274"/>
                    <a:pt x="6789" y="3267"/>
                    <a:pt x="6803" y="3254"/>
                  </a:cubicBezTo>
                  <a:cubicBezTo>
                    <a:pt x="6803" y="3254"/>
                    <a:pt x="6883" y="3227"/>
                    <a:pt x="6991" y="3227"/>
                  </a:cubicBezTo>
                  <a:cubicBezTo>
                    <a:pt x="7152" y="3173"/>
                    <a:pt x="7179" y="3173"/>
                    <a:pt x="7152" y="3146"/>
                  </a:cubicBezTo>
                  <a:cubicBezTo>
                    <a:pt x="7125" y="3146"/>
                    <a:pt x="7071" y="3146"/>
                    <a:pt x="7018" y="3173"/>
                  </a:cubicBezTo>
                  <a:cubicBezTo>
                    <a:pt x="6951" y="3184"/>
                    <a:pt x="6907" y="3191"/>
                    <a:pt x="6883" y="3191"/>
                  </a:cubicBezTo>
                  <a:cubicBezTo>
                    <a:pt x="6848" y="3191"/>
                    <a:pt x="6852" y="3178"/>
                    <a:pt x="6883" y="3146"/>
                  </a:cubicBezTo>
                  <a:cubicBezTo>
                    <a:pt x="6910" y="3120"/>
                    <a:pt x="6937" y="3120"/>
                    <a:pt x="6991" y="3093"/>
                  </a:cubicBezTo>
                  <a:cubicBezTo>
                    <a:pt x="7045" y="3093"/>
                    <a:pt x="7045" y="3093"/>
                    <a:pt x="7018" y="3120"/>
                  </a:cubicBezTo>
                  <a:cubicBezTo>
                    <a:pt x="6991" y="3120"/>
                    <a:pt x="6964" y="3146"/>
                    <a:pt x="6991" y="3146"/>
                  </a:cubicBezTo>
                  <a:cubicBezTo>
                    <a:pt x="6991" y="3146"/>
                    <a:pt x="7071" y="3120"/>
                    <a:pt x="7152" y="3093"/>
                  </a:cubicBezTo>
                  <a:cubicBezTo>
                    <a:pt x="7233" y="3052"/>
                    <a:pt x="7293" y="3032"/>
                    <a:pt x="7317" y="3032"/>
                  </a:cubicBezTo>
                  <a:cubicBezTo>
                    <a:pt x="7340" y="3032"/>
                    <a:pt x="7327" y="3052"/>
                    <a:pt x="7260" y="3093"/>
                  </a:cubicBezTo>
                  <a:cubicBezTo>
                    <a:pt x="7233" y="3093"/>
                    <a:pt x="7206" y="3120"/>
                    <a:pt x="7206" y="3120"/>
                  </a:cubicBezTo>
                  <a:cubicBezTo>
                    <a:pt x="7206" y="3127"/>
                    <a:pt x="7210" y="3130"/>
                    <a:pt x="7217" y="3130"/>
                  </a:cubicBezTo>
                  <a:cubicBezTo>
                    <a:pt x="7237" y="3130"/>
                    <a:pt x="7281" y="3105"/>
                    <a:pt x="7340" y="3066"/>
                  </a:cubicBezTo>
                  <a:cubicBezTo>
                    <a:pt x="7416" y="3047"/>
                    <a:pt x="7452" y="3028"/>
                    <a:pt x="7457" y="3028"/>
                  </a:cubicBezTo>
                  <a:lnTo>
                    <a:pt x="7457" y="3028"/>
                  </a:lnTo>
                  <a:cubicBezTo>
                    <a:pt x="7459" y="3028"/>
                    <a:pt x="7456" y="3031"/>
                    <a:pt x="7448" y="3039"/>
                  </a:cubicBezTo>
                  <a:cubicBezTo>
                    <a:pt x="7421" y="3066"/>
                    <a:pt x="7421" y="3093"/>
                    <a:pt x="7421" y="3093"/>
                  </a:cubicBezTo>
                  <a:cubicBezTo>
                    <a:pt x="7421" y="3100"/>
                    <a:pt x="7423" y="3103"/>
                    <a:pt x="7427" y="3103"/>
                  </a:cubicBezTo>
                  <a:cubicBezTo>
                    <a:pt x="7437" y="3103"/>
                    <a:pt x="7462" y="3078"/>
                    <a:pt x="7502" y="3039"/>
                  </a:cubicBezTo>
                  <a:cubicBezTo>
                    <a:pt x="7582" y="2985"/>
                    <a:pt x="7609" y="2958"/>
                    <a:pt x="7609" y="2958"/>
                  </a:cubicBezTo>
                  <a:cubicBezTo>
                    <a:pt x="7609" y="2966"/>
                    <a:pt x="7614" y="2969"/>
                    <a:pt x="7622" y="2969"/>
                  </a:cubicBezTo>
                  <a:cubicBezTo>
                    <a:pt x="7643" y="2969"/>
                    <a:pt x="7686" y="2950"/>
                    <a:pt x="7744" y="2931"/>
                  </a:cubicBezTo>
                  <a:lnTo>
                    <a:pt x="7878" y="2851"/>
                  </a:lnTo>
                  <a:close/>
                  <a:moveTo>
                    <a:pt x="5485" y="3469"/>
                  </a:moveTo>
                  <a:cubicBezTo>
                    <a:pt x="5539" y="3469"/>
                    <a:pt x="5512" y="3469"/>
                    <a:pt x="5405" y="3523"/>
                  </a:cubicBezTo>
                  <a:cubicBezTo>
                    <a:pt x="5326" y="3562"/>
                    <a:pt x="5290" y="3587"/>
                    <a:pt x="5288" y="3587"/>
                  </a:cubicBezTo>
                  <a:cubicBezTo>
                    <a:pt x="5287" y="3587"/>
                    <a:pt x="5290" y="3584"/>
                    <a:pt x="5297" y="3577"/>
                  </a:cubicBezTo>
                  <a:cubicBezTo>
                    <a:pt x="5324" y="3550"/>
                    <a:pt x="5351" y="3523"/>
                    <a:pt x="5378" y="3496"/>
                  </a:cubicBezTo>
                  <a:cubicBezTo>
                    <a:pt x="5405" y="3496"/>
                    <a:pt x="5458" y="3469"/>
                    <a:pt x="5485" y="3469"/>
                  </a:cubicBezTo>
                  <a:close/>
                  <a:moveTo>
                    <a:pt x="6438" y="3236"/>
                  </a:moveTo>
                  <a:cubicBezTo>
                    <a:pt x="6462" y="3236"/>
                    <a:pt x="6458" y="3249"/>
                    <a:pt x="6426" y="3281"/>
                  </a:cubicBezTo>
                  <a:cubicBezTo>
                    <a:pt x="6405" y="3281"/>
                    <a:pt x="6383" y="3315"/>
                    <a:pt x="6403" y="3315"/>
                  </a:cubicBezTo>
                  <a:cubicBezTo>
                    <a:pt x="6408" y="3315"/>
                    <a:pt x="6415" y="3313"/>
                    <a:pt x="6426" y="3308"/>
                  </a:cubicBezTo>
                  <a:cubicBezTo>
                    <a:pt x="6426" y="3308"/>
                    <a:pt x="6453" y="3308"/>
                    <a:pt x="6453" y="3335"/>
                  </a:cubicBezTo>
                  <a:lnTo>
                    <a:pt x="6588" y="3335"/>
                  </a:lnTo>
                  <a:cubicBezTo>
                    <a:pt x="6695" y="3335"/>
                    <a:pt x="6695" y="3335"/>
                    <a:pt x="6695" y="3361"/>
                  </a:cubicBezTo>
                  <a:cubicBezTo>
                    <a:pt x="6668" y="3361"/>
                    <a:pt x="6614" y="3415"/>
                    <a:pt x="6588" y="3442"/>
                  </a:cubicBezTo>
                  <a:cubicBezTo>
                    <a:pt x="6480" y="3496"/>
                    <a:pt x="6050" y="3818"/>
                    <a:pt x="5754" y="4087"/>
                  </a:cubicBezTo>
                  <a:cubicBezTo>
                    <a:pt x="5593" y="4231"/>
                    <a:pt x="5551" y="4267"/>
                    <a:pt x="5533" y="4267"/>
                  </a:cubicBezTo>
                  <a:cubicBezTo>
                    <a:pt x="5524" y="4267"/>
                    <a:pt x="5521" y="4258"/>
                    <a:pt x="5512" y="4249"/>
                  </a:cubicBezTo>
                  <a:cubicBezTo>
                    <a:pt x="5512" y="4222"/>
                    <a:pt x="5485" y="4222"/>
                    <a:pt x="5485" y="4222"/>
                  </a:cubicBezTo>
                  <a:cubicBezTo>
                    <a:pt x="5458" y="4222"/>
                    <a:pt x="5324" y="4329"/>
                    <a:pt x="5136" y="4464"/>
                  </a:cubicBezTo>
                  <a:cubicBezTo>
                    <a:pt x="4840" y="4679"/>
                    <a:pt x="4813" y="4706"/>
                    <a:pt x="4813" y="4706"/>
                  </a:cubicBezTo>
                  <a:cubicBezTo>
                    <a:pt x="4813" y="4679"/>
                    <a:pt x="4948" y="4544"/>
                    <a:pt x="5082" y="4383"/>
                  </a:cubicBezTo>
                  <a:cubicBezTo>
                    <a:pt x="5216" y="4222"/>
                    <a:pt x="5431" y="3980"/>
                    <a:pt x="5539" y="3845"/>
                  </a:cubicBezTo>
                  <a:cubicBezTo>
                    <a:pt x="5647" y="3711"/>
                    <a:pt x="5781" y="3577"/>
                    <a:pt x="5808" y="3523"/>
                  </a:cubicBezTo>
                  <a:cubicBezTo>
                    <a:pt x="5862" y="3442"/>
                    <a:pt x="5889" y="3415"/>
                    <a:pt x="5969" y="3388"/>
                  </a:cubicBezTo>
                  <a:lnTo>
                    <a:pt x="6050" y="3335"/>
                  </a:lnTo>
                  <a:lnTo>
                    <a:pt x="5969" y="3442"/>
                  </a:lnTo>
                  <a:cubicBezTo>
                    <a:pt x="5915" y="3469"/>
                    <a:pt x="5889" y="3523"/>
                    <a:pt x="5862" y="3550"/>
                  </a:cubicBezTo>
                  <a:cubicBezTo>
                    <a:pt x="5862" y="3550"/>
                    <a:pt x="5862" y="3577"/>
                    <a:pt x="5862" y="3577"/>
                  </a:cubicBezTo>
                  <a:cubicBezTo>
                    <a:pt x="5862" y="3577"/>
                    <a:pt x="5915" y="3523"/>
                    <a:pt x="5996" y="3469"/>
                  </a:cubicBezTo>
                  <a:cubicBezTo>
                    <a:pt x="6130" y="3335"/>
                    <a:pt x="6130" y="3308"/>
                    <a:pt x="6346" y="3254"/>
                  </a:cubicBezTo>
                  <a:cubicBezTo>
                    <a:pt x="6390" y="3243"/>
                    <a:pt x="6421" y="3236"/>
                    <a:pt x="6438" y="3236"/>
                  </a:cubicBezTo>
                  <a:close/>
                  <a:moveTo>
                    <a:pt x="5808" y="3469"/>
                  </a:moveTo>
                  <a:cubicBezTo>
                    <a:pt x="5808" y="3469"/>
                    <a:pt x="5808" y="3496"/>
                    <a:pt x="5781" y="3523"/>
                  </a:cubicBezTo>
                  <a:cubicBezTo>
                    <a:pt x="5593" y="3711"/>
                    <a:pt x="5243" y="4141"/>
                    <a:pt x="5001" y="4437"/>
                  </a:cubicBezTo>
                  <a:cubicBezTo>
                    <a:pt x="4706" y="4759"/>
                    <a:pt x="4679" y="4786"/>
                    <a:pt x="4652" y="4786"/>
                  </a:cubicBezTo>
                  <a:cubicBezTo>
                    <a:pt x="4643" y="4777"/>
                    <a:pt x="4634" y="4771"/>
                    <a:pt x="4621" y="4771"/>
                  </a:cubicBezTo>
                  <a:cubicBezTo>
                    <a:pt x="4595" y="4771"/>
                    <a:pt x="4553" y="4795"/>
                    <a:pt x="4464" y="4867"/>
                  </a:cubicBezTo>
                  <a:cubicBezTo>
                    <a:pt x="4302" y="4948"/>
                    <a:pt x="3926" y="5163"/>
                    <a:pt x="3818" y="5190"/>
                  </a:cubicBezTo>
                  <a:lnTo>
                    <a:pt x="3738" y="5216"/>
                  </a:lnTo>
                  <a:lnTo>
                    <a:pt x="3872" y="5109"/>
                  </a:lnTo>
                  <a:cubicBezTo>
                    <a:pt x="3926" y="5055"/>
                    <a:pt x="4060" y="4894"/>
                    <a:pt x="4168" y="4759"/>
                  </a:cubicBezTo>
                  <a:cubicBezTo>
                    <a:pt x="4275" y="4625"/>
                    <a:pt x="4410" y="4437"/>
                    <a:pt x="4491" y="4329"/>
                  </a:cubicBezTo>
                  <a:cubicBezTo>
                    <a:pt x="4544" y="4249"/>
                    <a:pt x="4652" y="4114"/>
                    <a:pt x="4679" y="4060"/>
                  </a:cubicBezTo>
                  <a:lnTo>
                    <a:pt x="4759" y="3926"/>
                  </a:lnTo>
                  <a:lnTo>
                    <a:pt x="5270" y="3711"/>
                  </a:lnTo>
                  <a:cubicBezTo>
                    <a:pt x="5539" y="3577"/>
                    <a:pt x="5781" y="3469"/>
                    <a:pt x="5808" y="3469"/>
                  </a:cubicBezTo>
                  <a:close/>
                  <a:moveTo>
                    <a:pt x="5270" y="3442"/>
                  </a:moveTo>
                  <a:cubicBezTo>
                    <a:pt x="5324" y="3442"/>
                    <a:pt x="5324" y="3442"/>
                    <a:pt x="5297" y="3469"/>
                  </a:cubicBezTo>
                  <a:cubicBezTo>
                    <a:pt x="5297" y="3469"/>
                    <a:pt x="5270" y="3496"/>
                    <a:pt x="5297" y="3496"/>
                  </a:cubicBezTo>
                  <a:cubicBezTo>
                    <a:pt x="5297" y="3550"/>
                    <a:pt x="5109" y="3657"/>
                    <a:pt x="4840" y="3792"/>
                  </a:cubicBezTo>
                  <a:cubicBezTo>
                    <a:pt x="4544" y="3926"/>
                    <a:pt x="4491" y="3953"/>
                    <a:pt x="4007" y="4007"/>
                  </a:cubicBezTo>
                  <a:cubicBezTo>
                    <a:pt x="3711" y="4060"/>
                    <a:pt x="3146" y="4195"/>
                    <a:pt x="3146" y="4222"/>
                  </a:cubicBezTo>
                  <a:cubicBezTo>
                    <a:pt x="3136" y="4242"/>
                    <a:pt x="3138" y="4251"/>
                    <a:pt x="3158" y="4251"/>
                  </a:cubicBezTo>
                  <a:cubicBezTo>
                    <a:pt x="3192" y="4251"/>
                    <a:pt x="3276" y="4228"/>
                    <a:pt x="3442" y="4195"/>
                  </a:cubicBezTo>
                  <a:cubicBezTo>
                    <a:pt x="3603" y="4141"/>
                    <a:pt x="3792" y="4087"/>
                    <a:pt x="3926" y="4087"/>
                  </a:cubicBezTo>
                  <a:cubicBezTo>
                    <a:pt x="4060" y="4060"/>
                    <a:pt x="4222" y="4034"/>
                    <a:pt x="4275" y="4034"/>
                  </a:cubicBezTo>
                  <a:lnTo>
                    <a:pt x="4383" y="4007"/>
                  </a:lnTo>
                  <a:lnTo>
                    <a:pt x="4383" y="4007"/>
                  </a:lnTo>
                  <a:lnTo>
                    <a:pt x="3980" y="4195"/>
                  </a:lnTo>
                  <a:cubicBezTo>
                    <a:pt x="3576" y="4383"/>
                    <a:pt x="3523" y="4410"/>
                    <a:pt x="3093" y="4491"/>
                  </a:cubicBezTo>
                  <a:cubicBezTo>
                    <a:pt x="2824" y="4544"/>
                    <a:pt x="2420" y="4652"/>
                    <a:pt x="2394" y="4679"/>
                  </a:cubicBezTo>
                  <a:cubicBezTo>
                    <a:pt x="2394" y="4686"/>
                    <a:pt x="2396" y="4689"/>
                    <a:pt x="2403" y="4689"/>
                  </a:cubicBezTo>
                  <a:cubicBezTo>
                    <a:pt x="2423" y="4689"/>
                    <a:pt x="2485" y="4664"/>
                    <a:pt x="2662" y="4625"/>
                  </a:cubicBezTo>
                  <a:cubicBezTo>
                    <a:pt x="2824" y="4598"/>
                    <a:pt x="3012" y="4544"/>
                    <a:pt x="3119" y="4544"/>
                  </a:cubicBezTo>
                  <a:lnTo>
                    <a:pt x="3308" y="4491"/>
                  </a:lnTo>
                  <a:lnTo>
                    <a:pt x="2985" y="4652"/>
                  </a:lnTo>
                  <a:cubicBezTo>
                    <a:pt x="2689" y="4759"/>
                    <a:pt x="2662" y="4786"/>
                    <a:pt x="2474" y="4840"/>
                  </a:cubicBezTo>
                  <a:cubicBezTo>
                    <a:pt x="2286" y="4867"/>
                    <a:pt x="2125" y="4921"/>
                    <a:pt x="1802" y="5028"/>
                  </a:cubicBezTo>
                  <a:cubicBezTo>
                    <a:pt x="1748" y="5055"/>
                    <a:pt x="1721" y="5082"/>
                    <a:pt x="1748" y="5082"/>
                  </a:cubicBezTo>
                  <a:cubicBezTo>
                    <a:pt x="1748" y="5082"/>
                    <a:pt x="1829" y="5055"/>
                    <a:pt x="1937" y="5028"/>
                  </a:cubicBezTo>
                  <a:cubicBezTo>
                    <a:pt x="2044" y="5001"/>
                    <a:pt x="2179" y="4948"/>
                    <a:pt x="2232" y="4948"/>
                  </a:cubicBezTo>
                  <a:cubicBezTo>
                    <a:pt x="1910" y="5082"/>
                    <a:pt x="1533" y="5243"/>
                    <a:pt x="1345" y="5351"/>
                  </a:cubicBezTo>
                  <a:cubicBezTo>
                    <a:pt x="1211" y="5405"/>
                    <a:pt x="1130" y="5432"/>
                    <a:pt x="1130" y="5432"/>
                  </a:cubicBezTo>
                  <a:cubicBezTo>
                    <a:pt x="1157" y="5405"/>
                    <a:pt x="1238" y="5324"/>
                    <a:pt x="1345" y="5270"/>
                  </a:cubicBezTo>
                  <a:cubicBezTo>
                    <a:pt x="1426" y="5190"/>
                    <a:pt x="1587" y="5109"/>
                    <a:pt x="1668" y="5028"/>
                  </a:cubicBezTo>
                  <a:cubicBezTo>
                    <a:pt x="1748" y="4974"/>
                    <a:pt x="1883" y="4894"/>
                    <a:pt x="2017" y="4813"/>
                  </a:cubicBezTo>
                  <a:cubicBezTo>
                    <a:pt x="2205" y="4733"/>
                    <a:pt x="2205" y="4733"/>
                    <a:pt x="2205" y="4679"/>
                  </a:cubicBezTo>
                  <a:cubicBezTo>
                    <a:pt x="2179" y="4652"/>
                    <a:pt x="2232" y="4625"/>
                    <a:pt x="2582" y="4437"/>
                  </a:cubicBezTo>
                  <a:cubicBezTo>
                    <a:pt x="2743" y="4383"/>
                    <a:pt x="2878" y="4302"/>
                    <a:pt x="2904" y="4276"/>
                  </a:cubicBezTo>
                  <a:cubicBezTo>
                    <a:pt x="2904" y="4276"/>
                    <a:pt x="2904" y="4249"/>
                    <a:pt x="2878" y="4249"/>
                  </a:cubicBezTo>
                  <a:cubicBezTo>
                    <a:pt x="2878" y="4222"/>
                    <a:pt x="2878" y="4222"/>
                    <a:pt x="3146" y="4087"/>
                  </a:cubicBezTo>
                  <a:cubicBezTo>
                    <a:pt x="3415" y="3953"/>
                    <a:pt x="3765" y="3738"/>
                    <a:pt x="3818" y="3657"/>
                  </a:cubicBezTo>
                  <a:cubicBezTo>
                    <a:pt x="3845" y="3630"/>
                    <a:pt x="3845" y="3603"/>
                    <a:pt x="3845" y="3603"/>
                  </a:cubicBezTo>
                  <a:cubicBezTo>
                    <a:pt x="3818" y="3550"/>
                    <a:pt x="3818" y="3523"/>
                    <a:pt x="3872" y="3523"/>
                  </a:cubicBezTo>
                  <a:lnTo>
                    <a:pt x="3953" y="3523"/>
                  </a:lnTo>
                  <a:cubicBezTo>
                    <a:pt x="3980" y="3523"/>
                    <a:pt x="4060" y="3496"/>
                    <a:pt x="4114" y="3496"/>
                  </a:cubicBezTo>
                  <a:cubicBezTo>
                    <a:pt x="4146" y="3488"/>
                    <a:pt x="4173" y="3485"/>
                    <a:pt x="4193" y="3485"/>
                  </a:cubicBezTo>
                  <a:cubicBezTo>
                    <a:pt x="4242" y="3485"/>
                    <a:pt x="4252" y="3504"/>
                    <a:pt x="4195" y="3523"/>
                  </a:cubicBezTo>
                  <a:cubicBezTo>
                    <a:pt x="4168" y="3523"/>
                    <a:pt x="4168" y="3550"/>
                    <a:pt x="4168" y="3550"/>
                  </a:cubicBezTo>
                  <a:cubicBezTo>
                    <a:pt x="4168" y="3550"/>
                    <a:pt x="4195" y="3550"/>
                    <a:pt x="4249" y="3523"/>
                  </a:cubicBezTo>
                  <a:cubicBezTo>
                    <a:pt x="4275" y="3496"/>
                    <a:pt x="4302" y="3469"/>
                    <a:pt x="4302" y="3469"/>
                  </a:cubicBezTo>
                  <a:cubicBezTo>
                    <a:pt x="4316" y="3456"/>
                    <a:pt x="4417" y="3449"/>
                    <a:pt x="4514" y="3449"/>
                  </a:cubicBezTo>
                  <a:cubicBezTo>
                    <a:pt x="4612" y="3449"/>
                    <a:pt x="4706" y="3456"/>
                    <a:pt x="4706" y="3469"/>
                  </a:cubicBezTo>
                  <a:cubicBezTo>
                    <a:pt x="4706" y="3469"/>
                    <a:pt x="4652" y="3523"/>
                    <a:pt x="4571" y="3577"/>
                  </a:cubicBezTo>
                  <a:cubicBezTo>
                    <a:pt x="4517" y="3630"/>
                    <a:pt x="4464" y="3657"/>
                    <a:pt x="4464" y="3657"/>
                  </a:cubicBezTo>
                  <a:cubicBezTo>
                    <a:pt x="4464" y="3664"/>
                    <a:pt x="4467" y="3667"/>
                    <a:pt x="4474" y="3667"/>
                  </a:cubicBezTo>
                  <a:cubicBezTo>
                    <a:pt x="4494" y="3667"/>
                    <a:pt x="4544" y="3637"/>
                    <a:pt x="4625" y="3577"/>
                  </a:cubicBezTo>
                  <a:cubicBezTo>
                    <a:pt x="4706" y="3523"/>
                    <a:pt x="4733" y="3469"/>
                    <a:pt x="4733" y="3469"/>
                  </a:cubicBezTo>
                  <a:cubicBezTo>
                    <a:pt x="4733" y="3469"/>
                    <a:pt x="4813" y="3442"/>
                    <a:pt x="4867" y="3442"/>
                  </a:cubicBezTo>
                  <a:lnTo>
                    <a:pt x="5190" y="3442"/>
                  </a:lnTo>
                  <a:cubicBezTo>
                    <a:pt x="5190" y="3442"/>
                    <a:pt x="5082" y="3523"/>
                    <a:pt x="4974" y="3603"/>
                  </a:cubicBezTo>
                  <a:cubicBezTo>
                    <a:pt x="4786" y="3711"/>
                    <a:pt x="4759" y="3765"/>
                    <a:pt x="4786" y="3765"/>
                  </a:cubicBezTo>
                  <a:cubicBezTo>
                    <a:pt x="4786" y="3765"/>
                    <a:pt x="5216" y="3469"/>
                    <a:pt x="5216" y="3469"/>
                  </a:cubicBezTo>
                  <a:cubicBezTo>
                    <a:pt x="5216" y="3442"/>
                    <a:pt x="5243" y="3442"/>
                    <a:pt x="5270" y="3442"/>
                  </a:cubicBezTo>
                  <a:close/>
                  <a:moveTo>
                    <a:pt x="4706" y="3980"/>
                  </a:moveTo>
                  <a:lnTo>
                    <a:pt x="4652" y="4060"/>
                  </a:lnTo>
                  <a:cubicBezTo>
                    <a:pt x="4598" y="4087"/>
                    <a:pt x="4544" y="4195"/>
                    <a:pt x="4491" y="4276"/>
                  </a:cubicBezTo>
                  <a:cubicBezTo>
                    <a:pt x="4356" y="4464"/>
                    <a:pt x="4356" y="4464"/>
                    <a:pt x="4060" y="4652"/>
                  </a:cubicBezTo>
                  <a:cubicBezTo>
                    <a:pt x="3953" y="4733"/>
                    <a:pt x="3845" y="4786"/>
                    <a:pt x="3845" y="4786"/>
                  </a:cubicBezTo>
                  <a:cubicBezTo>
                    <a:pt x="3845" y="4795"/>
                    <a:pt x="3851" y="4801"/>
                    <a:pt x="3864" y="4801"/>
                  </a:cubicBezTo>
                  <a:cubicBezTo>
                    <a:pt x="3890" y="4801"/>
                    <a:pt x="3944" y="4777"/>
                    <a:pt x="4034" y="4706"/>
                  </a:cubicBezTo>
                  <a:cubicBezTo>
                    <a:pt x="4225" y="4584"/>
                    <a:pt x="4281" y="4552"/>
                    <a:pt x="4290" y="4552"/>
                  </a:cubicBezTo>
                  <a:cubicBezTo>
                    <a:pt x="4294" y="4552"/>
                    <a:pt x="4285" y="4562"/>
                    <a:pt x="4275" y="4571"/>
                  </a:cubicBezTo>
                  <a:cubicBezTo>
                    <a:pt x="4222" y="4625"/>
                    <a:pt x="4114" y="4706"/>
                    <a:pt x="3926" y="4813"/>
                  </a:cubicBezTo>
                  <a:cubicBezTo>
                    <a:pt x="3845" y="4840"/>
                    <a:pt x="3792" y="4894"/>
                    <a:pt x="3818" y="4894"/>
                  </a:cubicBezTo>
                  <a:cubicBezTo>
                    <a:pt x="3818" y="4901"/>
                    <a:pt x="3822" y="4904"/>
                    <a:pt x="3830" y="4904"/>
                  </a:cubicBezTo>
                  <a:cubicBezTo>
                    <a:pt x="3851" y="4904"/>
                    <a:pt x="3901" y="4879"/>
                    <a:pt x="3980" y="4840"/>
                  </a:cubicBezTo>
                  <a:lnTo>
                    <a:pt x="4141" y="4733"/>
                  </a:lnTo>
                  <a:lnTo>
                    <a:pt x="4034" y="4867"/>
                  </a:lnTo>
                  <a:cubicBezTo>
                    <a:pt x="3980" y="4948"/>
                    <a:pt x="3872" y="5055"/>
                    <a:pt x="3818" y="5109"/>
                  </a:cubicBezTo>
                  <a:cubicBezTo>
                    <a:pt x="3707" y="5202"/>
                    <a:pt x="3673" y="5231"/>
                    <a:pt x="3671" y="5231"/>
                  </a:cubicBezTo>
                  <a:cubicBezTo>
                    <a:pt x="3670" y="5231"/>
                    <a:pt x="3676" y="5225"/>
                    <a:pt x="3684" y="5216"/>
                  </a:cubicBezTo>
                  <a:cubicBezTo>
                    <a:pt x="3696" y="5192"/>
                    <a:pt x="3692" y="5179"/>
                    <a:pt x="3671" y="5179"/>
                  </a:cubicBezTo>
                  <a:cubicBezTo>
                    <a:pt x="3646" y="5179"/>
                    <a:pt x="3597" y="5199"/>
                    <a:pt x="3523" y="5243"/>
                  </a:cubicBezTo>
                  <a:cubicBezTo>
                    <a:pt x="3335" y="5324"/>
                    <a:pt x="2958" y="5458"/>
                    <a:pt x="2851" y="5458"/>
                  </a:cubicBezTo>
                  <a:cubicBezTo>
                    <a:pt x="2824" y="5458"/>
                    <a:pt x="2878" y="5378"/>
                    <a:pt x="2958" y="5270"/>
                  </a:cubicBezTo>
                  <a:cubicBezTo>
                    <a:pt x="3028" y="5177"/>
                    <a:pt x="3098" y="5104"/>
                    <a:pt x="3115" y="5104"/>
                  </a:cubicBezTo>
                  <a:cubicBezTo>
                    <a:pt x="3118" y="5104"/>
                    <a:pt x="3119" y="5105"/>
                    <a:pt x="3119" y="5109"/>
                  </a:cubicBezTo>
                  <a:cubicBezTo>
                    <a:pt x="3146" y="5109"/>
                    <a:pt x="3415" y="4974"/>
                    <a:pt x="3415" y="4948"/>
                  </a:cubicBezTo>
                  <a:lnTo>
                    <a:pt x="3415" y="4948"/>
                  </a:lnTo>
                  <a:cubicBezTo>
                    <a:pt x="3415" y="4948"/>
                    <a:pt x="3335" y="4975"/>
                    <a:pt x="3254" y="5001"/>
                  </a:cubicBezTo>
                  <a:cubicBezTo>
                    <a:pt x="3175" y="5041"/>
                    <a:pt x="3140" y="5066"/>
                    <a:pt x="3137" y="5066"/>
                  </a:cubicBezTo>
                  <a:cubicBezTo>
                    <a:pt x="3136" y="5066"/>
                    <a:pt x="3139" y="5062"/>
                    <a:pt x="3146" y="5055"/>
                  </a:cubicBezTo>
                  <a:cubicBezTo>
                    <a:pt x="3173" y="5028"/>
                    <a:pt x="3173" y="5001"/>
                    <a:pt x="3361" y="4921"/>
                  </a:cubicBezTo>
                  <a:cubicBezTo>
                    <a:pt x="3442" y="4894"/>
                    <a:pt x="3469" y="4840"/>
                    <a:pt x="3469" y="4840"/>
                  </a:cubicBezTo>
                  <a:lnTo>
                    <a:pt x="3469" y="4840"/>
                  </a:lnTo>
                  <a:cubicBezTo>
                    <a:pt x="3469" y="4840"/>
                    <a:pt x="3415" y="4840"/>
                    <a:pt x="3361" y="4894"/>
                  </a:cubicBezTo>
                  <a:lnTo>
                    <a:pt x="3227" y="4948"/>
                  </a:lnTo>
                  <a:lnTo>
                    <a:pt x="3415" y="4706"/>
                  </a:lnTo>
                  <a:lnTo>
                    <a:pt x="3603" y="4464"/>
                  </a:lnTo>
                  <a:lnTo>
                    <a:pt x="4141" y="4222"/>
                  </a:lnTo>
                  <a:lnTo>
                    <a:pt x="4706" y="3980"/>
                  </a:lnTo>
                  <a:close/>
                  <a:moveTo>
                    <a:pt x="2582" y="4921"/>
                  </a:moveTo>
                  <a:cubicBezTo>
                    <a:pt x="2582" y="4948"/>
                    <a:pt x="2501" y="5001"/>
                    <a:pt x="2447" y="5082"/>
                  </a:cubicBezTo>
                  <a:cubicBezTo>
                    <a:pt x="2313" y="5190"/>
                    <a:pt x="2286" y="5216"/>
                    <a:pt x="2044" y="5351"/>
                  </a:cubicBezTo>
                  <a:cubicBezTo>
                    <a:pt x="1802" y="5458"/>
                    <a:pt x="1775" y="5485"/>
                    <a:pt x="1695" y="5485"/>
                  </a:cubicBezTo>
                  <a:lnTo>
                    <a:pt x="1238" y="5485"/>
                  </a:lnTo>
                  <a:cubicBezTo>
                    <a:pt x="1238" y="5485"/>
                    <a:pt x="1345" y="5432"/>
                    <a:pt x="1480" y="5378"/>
                  </a:cubicBezTo>
                  <a:cubicBezTo>
                    <a:pt x="1910" y="5190"/>
                    <a:pt x="2582" y="4921"/>
                    <a:pt x="2582" y="4921"/>
                  </a:cubicBezTo>
                  <a:close/>
                  <a:moveTo>
                    <a:pt x="3469" y="4544"/>
                  </a:moveTo>
                  <a:cubicBezTo>
                    <a:pt x="3496" y="4544"/>
                    <a:pt x="3415" y="4652"/>
                    <a:pt x="3119" y="5001"/>
                  </a:cubicBezTo>
                  <a:cubicBezTo>
                    <a:pt x="2851" y="5351"/>
                    <a:pt x="2743" y="5458"/>
                    <a:pt x="2743" y="5458"/>
                  </a:cubicBezTo>
                  <a:cubicBezTo>
                    <a:pt x="2743" y="5427"/>
                    <a:pt x="2734" y="5414"/>
                    <a:pt x="2667" y="5414"/>
                  </a:cubicBezTo>
                  <a:cubicBezTo>
                    <a:pt x="2619" y="5414"/>
                    <a:pt x="2543" y="5420"/>
                    <a:pt x="2420" y="5432"/>
                  </a:cubicBezTo>
                  <a:cubicBezTo>
                    <a:pt x="2286" y="5458"/>
                    <a:pt x="2125" y="5485"/>
                    <a:pt x="2017" y="5485"/>
                  </a:cubicBezTo>
                  <a:lnTo>
                    <a:pt x="1856" y="5485"/>
                  </a:lnTo>
                  <a:lnTo>
                    <a:pt x="2098" y="5351"/>
                  </a:lnTo>
                  <a:cubicBezTo>
                    <a:pt x="2259" y="5270"/>
                    <a:pt x="2367" y="5190"/>
                    <a:pt x="2420" y="5136"/>
                  </a:cubicBezTo>
                  <a:cubicBezTo>
                    <a:pt x="2474" y="5109"/>
                    <a:pt x="2528" y="5028"/>
                    <a:pt x="2582" y="4974"/>
                  </a:cubicBezTo>
                  <a:lnTo>
                    <a:pt x="2662" y="4894"/>
                  </a:lnTo>
                  <a:lnTo>
                    <a:pt x="3039" y="4733"/>
                  </a:lnTo>
                  <a:cubicBezTo>
                    <a:pt x="3254" y="4625"/>
                    <a:pt x="3442" y="4544"/>
                    <a:pt x="3469" y="4544"/>
                  </a:cubicBezTo>
                  <a:close/>
                  <a:moveTo>
                    <a:pt x="5028" y="1"/>
                  </a:moveTo>
                  <a:cubicBezTo>
                    <a:pt x="4894" y="1"/>
                    <a:pt x="4813" y="28"/>
                    <a:pt x="4813" y="55"/>
                  </a:cubicBezTo>
                  <a:cubicBezTo>
                    <a:pt x="4813" y="82"/>
                    <a:pt x="4813" y="95"/>
                    <a:pt x="4756" y="95"/>
                  </a:cubicBezTo>
                  <a:cubicBezTo>
                    <a:pt x="4699" y="95"/>
                    <a:pt x="4585" y="82"/>
                    <a:pt x="4356" y="55"/>
                  </a:cubicBezTo>
                  <a:cubicBezTo>
                    <a:pt x="4127" y="31"/>
                    <a:pt x="3995" y="17"/>
                    <a:pt x="3919" y="17"/>
                  </a:cubicBezTo>
                  <a:cubicBezTo>
                    <a:pt x="3827" y="17"/>
                    <a:pt x="3818" y="37"/>
                    <a:pt x="3818" y="82"/>
                  </a:cubicBezTo>
                  <a:cubicBezTo>
                    <a:pt x="3792" y="109"/>
                    <a:pt x="3792" y="109"/>
                    <a:pt x="3657" y="109"/>
                  </a:cubicBezTo>
                  <a:cubicBezTo>
                    <a:pt x="3415" y="109"/>
                    <a:pt x="3200" y="135"/>
                    <a:pt x="3146" y="162"/>
                  </a:cubicBezTo>
                  <a:cubicBezTo>
                    <a:pt x="3093" y="189"/>
                    <a:pt x="3093" y="189"/>
                    <a:pt x="3119" y="297"/>
                  </a:cubicBezTo>
                  <a:cubicBezTo>
                    <a:pt x="3146" y="324"/>
                    <a:pt x="3146" y="350"/>
                    <a:pt x="3146" y="350"/>
                  </a:cubicBezTo>
                  <a:lnTo>
                    <a:pt x="2878" y="350"/>
                  </a:lnTo>
                  <a:cubicBezTo>
                    <a:pt x="2716" y="350"/>
                    <a:pt x="2555" y="377"/>
                    <a:pt x="2501" y="377"/>
                  </a:cubicBezTo>
                  <a:cubicBezTo>
                    <a:pt x="2447" y="377"/>
                    <a:pt x="2340" y="404"/>
                    <a:pt x="2232" y="404"/>
                  </a:cubicBezTo>
                  <a:cubicBezTo>
                    <a:pt x="1856" y="431"/>
                    <a:pt x="1775" y="458"/>
                    <a:pt x="1829" y="566"/>
                  </a:cubicBezTo>
                  <a:cubicBezTo>
                    <a:pt x="1856" y="592"/>
                    <a:pt x="1856" y="619"/>
                    <a:pt x="1856" y="619"/>
                  </a:cubicBezTo>
                  <a:cubicBezTo>
                    <a:pt x="1829" y="646"/>
                    <a:pt x="1480" y="727"/>
                    <a:pt x="1291" y="754"/>
                  </a:cubicBezTo>
                  <a:cubicBezTo>
                    <a:pt x="1076" y="781"/>
                    <a:pt x="1049" y="807"/>
                    <a:pt x="1049" y="861"/>
                  </a:cubicBezTo>
                  <a:cubicBezTo>
                    <a:pt x="1049" y="861"/>
                    <a:pt x="1049" y="888"/>
                    <a:pt x="1049" y="888"/>
                  </a:cubicBezTo>
                  <a:lnTo>
                    <a:pt x="915" y="888"/>
                  </a:lnTo>
                  <a:cubicBezTo>
                    <a:pt x="565" y="915"/>
                    <a:pt x="1" y="1049"/>
                    <a:pt x="1" y="1130"/>
                  </a:cubicBezTo>
                  <a:cubicBezTo>
                    <a:pt x="1" y="1157"/>
                    <a:pt x="700" y="1668"/>
                    <a:pt x="942" y="1802"/>
                  </a:cubicBezTo>
                  <a:cubicBezTo>
                    <a:pt x="1184" y="1964"/>
                    <a:pt x="1426" y="2098"/>
                    <a:pt x="1721" y="2205"/>
                  </a:cubicBezTo>
                  <a:cubicBezTo>
                    <a:pt x="1802" y="2259"/>
                    <a:pt x="1856" y="2259"/>
                    <a:pt x="1829" y="2286"/>
                  </a:cubicBezTo>
                  <a:cubicBezTo>
                    <a:pt x="1829" y="2313"/>
                    <a:pt x="1856" y="2313"/>
                    <a:pt x="1990" y="2367"/>
                  </a:cubicBezTo>
                  <a:cubicBezTo>
                    <a:pt x="2098" y="2421"/>
                    <a:pt x="2716" y="2582"/>
                    <a:pt x="2878" y="2636"/>
                  </a:cubicBezTo>
                  <a:cubicBezTo>
                    <a:pt x="2904" y="2636"/>
                    <a:pt x="2931" y="2636"/>
                    <a:pt x="2931" y="2662"/>
                  </a:cubicBezTo>
                  <a:cubicBezTo>
                    <a:pt x="2931" y="2716"/>
                    <a:pt x="2931" y="2716"/>
                    <a:pt x="2958" y="2716"/>
                  </a:cubicBezTo>
                  <a:cubicBezTo>
                    <a:pt x="3012" y="2743"/>
                    <a:pt x="3200" y="2770"/>
                    <a:pt x="3550" y="2797"/>
                  </a:cubicBezTo>
                  <a:cubicBezTo>
                    <a:pt x="3792" y="2824"/>
                    <a:pt x="3845" y="2851"/>
                    <a:pt x="3845" y="2878"/>
                  </a:cubicBezTo>
                  <a:cubicBezTo>
                    <a:pt x="3845" y="2904"/>
                    <a:pt x="3872" y="2904"/>
                    <a:pt x="3953" y="2904"/>
                  </a:cubicBezTo>
                  <a:cubicBezTo>
                    <a:pt x="4126" y="2936"/>
                    <a:pt x="4272" y="2949"/>
                    <a:pt x="4460" y="2949"/>
                  </a:cubicBezTo>
                  <a:cubicBezTo>
                    <a:pt x="4593" y="2949"/>
                    <a:pt x="4747" y="2942"/>
                    <a:pt x="4948" y="2931"/>
                  </a:cubicBezTo>
                  <a:lnTo>
                    <a:pt x="4948" y="2931"/>
                  </a:lnTo>
                  <a:cubicBezTo>
                    <a:pt x="4974" y="2931"/>
                    <a:pt x="4706" y="3066"/>
                    <a:pt x="4383" y="3200"/>
                  </a:cubicBezTo>
                  <a:cubicBezTo>
                    <a:pt x="3845" y="3469"/>
                    <a:pt x="3792" y="3496"/>
                    <a:pt x="3765" y="3523"/>
                  </a:cubicBezTo>
                  <a:cubicBezTo>
                    <a:pt x="3738" y="3550"/>
                    <a:pt x="3738" y="3577"/>
                    <a:pt x="3765" y="3577"/>
                  </a:cubicBezTo>
                  <a:cubicBezTo>
                    <a:pt x="3765" y="3603"/>
                    <a:pt x="3765" y="3603"/>
                    <a:pt x="3576" y="3765"/>
                  </a:cubicBezTo>
                  <a:cubicBezTo>
                    <a:pt x="3496" y="3818"/>
                    <a:pt x="3281" y="3926"/>
                    <a:pt x="3119" y="4007"/>
                  </a:cubicBezTo>
                  <a:cubicBezTo>
                    <a:pt x="2797" y="4195"/>
                    <a:pt x="2743" y="4222"/>
                    <a:pt x="2770" y="4249"/>
                  </a:cubicBezTo>
                  <a:cubicBezTo>
                    <a:pt x="2770" y="4276"/>
                    <a:pt x="2770" y="4276"/>
                    <a:pt x="2662" y="4329"/>
                  </a:cubicBezTo>
                  <a:cubicBezTo>
                    <a:pt x="2528" y="4410"/>
                    <a:pt x="2152" y="4598"/>
                    <a:pt x="2098" y="4652"/>
                  </a:cubicBezTo>
                  <a:cubicBezTo>
                    <a:pt x="2071" y="4679"/>
                    <a:pt x="2044" y="4706"/>
                    <a:pt x="2044" y="4706"/>
                  </a:cubicBezTo>
                  <a:cubicBezTo>
                    <a:pt x="2044" y="4733"/>
                    <a:pt x="1990" y="4759"/>
                    <a:pt x="1910" y="4813"/>
                  </a:cubicBezTo>
                  <a:cubicBezTo>
                    <a:pt x="1856" y="4840"/>
                    <a:pt x="1748" y="4921"/>
                    <a:pt x="1695" y="4948"/>
                  </a:cubicBezTo>
                  <a:cubicBezTo>
                    <a:pt x="1641" y="5001"/>
                    <a:pt x="1480" y="5109"/>
                    <a:pt x="1345" y="5190"/>
                  </a:cubicBezTo>
                  <a:cubicBezTo>
                    <a:pt x="1076" y="5405"/>
                    <a:pt x="996" y="5458"/>
                    <a:pt x="1023" y="5485"/>
                  </a:cubicBezTo>
                  <a:cubicBezTo>
                    <a:pt x="1023" y="5512"/>
                    <a:pt x="1049" y="5512"/>
                    <a:pt x="1049" y="5512"/>
                  </a:cubicBezTo>
                  <a:cubicBezTo>
                    <a:pt x="1130" y="5539"/>
                    <a:pt x="1480" y="5539"/>
                    <a:pt x="1748" y="5539"/>
                  </a:cubicBezTo>
                  <a:cubicBezTo>
                    <a:pt x="2017" y="5539"/>
                    <a:pt x="2313" y="5512"/>
                    <a:pt x="2501" y="5485"/>
                  </a:cubicBezTo>
                  <a:cubicBezTo>
                    <a:pt x="2582" y="5472"/>
                    <a:pt x="2629" y="5465"/>
                    <a:pt x="2656" y="5465"/>
                  </a:cubicBezTo>
                  <a:cubicBezTo>
                    <a:pt x="2683" y="5465"/>
                    <a:pt x="2689" y="5472"/>
                    <a:pt x="2689" y="5485"/>
                  </a:cubicBezTo>
                  <a:cubicBezTo>
                    <a:pt x="2689" y="5512"/>
                    <a:pt x="2716" y="5539"/>
                    <a:pt x="2743" y="5539"/>
                  </a:cubicBezTo>
                  <a:cubicBezTo>
                    <a:pt x="2797" y="5539"/>
                    <a:pt x="3173" y="5432"/>
                    <a:pt x="3361" y="5351"/>
                  </a:cubicBezTo>
                  <a:cubicBezTo>
                    <a:pt x="3437" y="5332"/>
                    <a:pt x="3487" y="5313"/>
                    <a:pt x="3509" y="5313"/>
                  </a:cubicBezTo>
                  <a:cubicBezTo>
                    <a:pt x="3518" y="5313"/>
                    <a:pt x="3523" y="5316"/>
                    <a:pt x="3523" y="5324"/>
                  </a:cubicBezTo>
                  <a:cubicBezTo>
                    <a:pt x="3533" y="5344"/>
                    <a:pt x="3539" y="5356"/>
                    <a:pt x="3560" y="5356"/>
                  </a:cubicBezTo>
                  <a:cubicBezTo>
                    <a:pt x="3596" y="5356"/>
                    <a:pt x="3678" y="5319"/>
                    <a:pt x="3899" y="5216"/>
                  </a:cubicBezTo>
                  <a:cubicBezTo>
                    <a:pt x="4060" y="5136"/>
                    <a:pt x="4302" y="5001"/>
                    <a:pt x="4410" y="4948"/>
                  </a:cubicBezTo>
                  <a:cubicBezTo>
                    <a:pt x="4571" y="4840"/>
                    <a:pt x="4598" y="4840"/>
                    <a:pt x="4625" y="4840"/>
                  </a:cubicBezTo>
                  <a:cubicBezTo>
                    <a:pt x="4635" y="4850"/>
                    <a:pt x="4646" y="4855"/>
                    <a:pt x="4660" y="4855"/>
                  </a:cubicBezTo>
                  <a:cubicBezTo>
                    <a:pt x="4722" y="4855"/>
                    <a:pt x="4844" y="4753"/>
                    <a:pt x="5216" y="4491"/>
                  </a:cubicBezTo>
                  <a:cubicBezTo>
                    <a:pt x="5324" y="4383"/>
                    <a:pt x="5431" y="4302"/>
                    <a:pt x="5458" y="4302"/>
                  </a:cubicBezTo>
                  <a:cubicBezTo>
                    <a:pt x="5458" y="4302"/>
                    <a:pt x="5458" y="4302"/>
                    <a:pt x="5458" y="4329"/>
                  </a:cubicBezTo>
                  <a:cubicBezTo>
                    <a:pt x="5472" y="4343"/>
                    <a:pt x="5479" y="4349"/>
                    <a:pt x="5489" y="4349"/>
                  </a:cubicBezTo>
                  <a:cubicBezTo>
                    <a:pt x="5499" y="4349"/>
                    <a:pt x="5512" y="4343"/>
                    <a:pt x="5539" y="4329"/>
                  </a:cubicBezTo>
                  <a:cubicBezTo>
                    <a:pt x="5566" y="4302"/>
                    <a:pt x="5808" y="4141"/>
                    <a:pt x="6050" y="3926"/>
                  </a:cubicBezTo>
                  <a:cubicBezTo>
                    <a:pt x="6319" y="3711"/>
                    <a:pt x="6534" y="3550"/>
                    <a:pt x="6561" y="3523"/>
                  </a:cubicBezTo>
                  <a:cubicBezTo>
                    <a:pt x="6588" y="3509"/>
                    <a:pt x="6608" y="3503"/>
                    <a:pt x="6621" y="3503"/>
                  </a:cubicBezTo>
                  <a:cubicBezTo>
                    <a:pt x="6635" y="3503"/>
                    <a:pt x="6641" y="3509"/>
                    <a:pt x="6641" y="3523"/>
                  </a:cubicBezTo>
                  <a:cubicBezTo>
                    <a:pt x="6668" y="3550"/>
                    <a:pt x="6695" y="3550"/>
                    <a:pt x="6695" y="3550"/>
                  </a:cubicBezTo>
                  <a:cubicBezTo>
                    <a:pt x="6722" y="3550"/>
                    <a:pt x="6937" y="3469"/>
                    <a:pt x="7367" y="3254"/>
                  </a:cubicBezTo>
                  <a:cubicBezTo>
                    <a:pt x="7717" y="3066"/>
                    <a:pt x="8012" y="2931"/>
                    <a:pt x="8039" y="2931"/>
                  </a:cubicBezTo>
                  <a:cubicBezTo>
                    <a:pt x="8039" y="2931"/>
                    <a:pt x="8066" y="2958"/>
                    <a:pt x="8093" y="2985"/>
                  </a:cubicBezTo>
                  <a:cubicBezTo>
                    <a:pt x="8111" y="2994"/>
                    <a:pt x="8129" y="3000"/>
                    <a:pt x="8152" y="3000"/>
                  </a:cubicBezTo>
                  <a:cubicBezTo>
                    <a:pt x="8198" y="3000"/>
                    <a:pt x="8263" y="2976"/>
                    <a:pt x="8389" y="2904"/>
                  </a:cubicBezTo>
                  <a:cubicBezTo>
                    <a:pt x="8577" y="2797"/>
                    <a:pt x="9141" y="2555"/>
                    <a:pt x="9437" y="2447"/>
                  </a:cubicBezTo>
                  <a:cubicBezTo>
                    <a:pt x="9545" y="2394"/>
                    <a:pt x="9652" y="2367"/>
                    <a:pt x="9733" y="2367"/>
                  </a:cubicBezTo>
                  <a:cubicBezTo>
                    <a:pt x="9948" y="2340"/>
                    <a:pt x="10056" y="2286"/>
                    <a:pt x="10324" y="2152"/>
                  </a:cubicBezTo>
                  <a:cubicBezTo>
                    <a:pt x="10620" y="2017"/>
                    <a:pt x="10674" y="1990"/>
                    <a:pt x="10647" y="1937"/>
                  </a:cubicBezTo>
                  <a:cubicBezTo>
                    <a:pt x="10620" y="1883"/>
                    <a:pt x="10593" y="1856"/>
                    <a:pt x="10109" y="1668"/>
                  </a:cubicBezTo>
                  <a:cubicBezTo>
                    <a:pt x="9599" y="1453"/>
                    <a:pt x="9437" y="1399"/>
                    <a:pt x="9034" y="1184"/>
                  </a:cubicBezTo>
                  <a:cubicBezTo>
                    <a:pt x="8147" y="700"/>
                    <a:pt x="7018" y="270"/>
                    <a:pt x="6614" y="243"/>
                  </a:cubicBezTo>
                  <a:cubicBezTo>
                    <a:pt x="6561" y="243"/>
                    <a:pt x="6534" y="243"/>
                    <a:pt x="6507" y="297"/>
                  </a:cubicBezTo>
                  <a:cubicBezTo>
                    <a:pt x="6507" y="308"/>
                    <a:pt x="6502" y="314"/>
                    <a:pt x="6482" y="314"/>
                  </a:cubicBezTo>
                  <a:cubicBezTo>
                    <a:pt x="6452" y="314"/>
                    <a:pt x="6391" y="301"/>
                    <a:pt x="6265" y="270"/>
                  </a:cubicBezTo>
                  <a:cubicBezTo>
                    <a:pt x="5727" y="109"/>
                    <a:pt x="5243" y="1"/>
                    <a:pt x="5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2" name="Google Shape;282;p32"/>
          <p:cNvCxnSpPr/>
          <p:nvPr/>
        </p:nvCxnSpPr>
        <p:spPr>
          <a:xfrm>
            <a:off x="2091150" y="1964688"/>
            <a:ext cx="4668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3"/>
          <p:cNvGrpSpPr/>
          <p:nvPr/>
        </p:nvGrpSpPr>
        <p:grpSpPr>
          <a:xfrm>
            <a:off x="2549744" y="1349001"/>
            <a:ext cx="4053660" cy="2089777"/>
            <a:chOff x="2131775" y="1348950"/>
            <a:chExt cx="4880400" cy="2445614"/>
          </a:xfrm>
        </p:grpSpPr>
        <p:sp>
          <p:nvSpPr>
            <p:cNvPr id="288" name="Google Shape;288;p33"/>
            <p:cNvSpPr/>
            <p:nvPr/>
          </p:nvSpPr>
          <p:spPr>
            <a:xfrm>
              <a:off x="2131775" y="1348950"/>
              <a:ext cx="4880400" cy="24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2306300" y="1445300"/>
              <a:ext cx="2518354" cy="2349264"/>
            </a:xfrm>
            <a:custGeom>
              <a:rect b="b" l="l" r="r" t="t"/>
              <a:pathLst>
                <a:path extrusionOk="0" h="47238" w="50638">
                  <a:moveTo>
                    <a:pt x="6939" y="1375"/>
                  </a:moveTo>
                  <a:cubicBezTo>
                    <a:pt x="7018" y="1375"/>
                    <a:pt x="7067" y="1609"/>
                    <a:pt x="7296" y="2298"/>
                  </a:cubicBezTo>
                  <a:cubicBezTo>
                    <a:pt x="7448" y="2589"/>
                    <a:pt x="7588" y="3173"/>
                    <a:pt x="7740" y="3465"/>
                  </a:cubicBezTo>
                  <a:lnTo>
                    <a:pt x="8032" y="4048"/>
                  </a:lnTo>
                  <a:cubicBezTo>
                    <a:pt x="8003" y="4022"/>
                    <a:pt x="7974" y="4005"/>
                    <a:pt x="7947" y="4005"/>
                  </a:cubicBezTo>
                  <a:cubicBezTo>
                    <a:pt x="7832" y="4005"/>
                    <a:pt x="7740" y="4301"/>
                    <a:pt x="7740" y="5367"/>
                  </a:cubicBezTo>
                  <a:cubicBezTo>
                    <a:pt x="7740" y="6967"/>
                    <a:pt x="7588" y="7994"/>
                    <a:pt x="7296" y="9161"/>
                  </a:cubicBezTo>
                  <a:cubicBezTo>
                    <a:pt x="7215" y="9753"/>
                    <a:pt x="7181" y="10052"/>
                    <a:pt x="7136" y="10052"/>
                  </a:cubicBezTo>
                  <a:cubicBezTo>
                    <a:pt x="7105" y="10052"/>
                    <a:pt x="7068" y="9899"/>
                    <a:pt x="7005" y="9593"/>
                  </a:cubicBezTo>
                  <a:cubicBezTo>
                    <a:pt x="6713" y="8718"/>
                    <a:pt x="6573" y="7842"/>
                    <a:pt x="6573" y="6535"/>
                  </a:cubicBezTo>
                  <a:cubicBezTo>
                    <a:pt x="6421" y="4632"/>
                    <a:pt x="6421" y="3617"/>
                    <a:pt x="6573" y="3033"/>
                  </a:cubicBezTo>
                  <a:cubicBezTo>
                    <a:pt x="6573" y="2449"/>
                    <a:pt x="6865" y="1574"/>
                    <a:pt x="6865" y="1422"/>
                  </a:cubicBezTo>
                  <a:cubicBezTo>
                    <a:pt x="6894" y="1392"/>
                    <a:pt x="6918" y="1375"/>
                    <a:pt x="6939" y="1375"/>
                  </a:cubicBezTo>
                  <a:close/>
                  <a:moveTo>
                    <a:pt x="6281" y="1574"/>
                  </a:moveTo>
                  <a:lnTo>
                    <a:pt x="6129" y="2157"/>
                  </a:lnTo>
                  <a:cubicBezTo>
                    <a:pt x="5989" y="2449"/>
                    <a:pt x="5989" y="3033"/>
                    <a:pt x="5989" y="3617"/>
                  </a:cubicBezTo>
                  <a:cubicBezTo>
                    <a:pt x="5837" y="4784"/>
                    <a:pt x="5989" y="7258"/>
                    <a:pt x="5989" y="8286"/>
                  </a:cubicBezTo>
                  <a:cubicBezTo>
                    <a:pt x="6129" y="8869"/>
                    <a:pt x="6421" y="10037"/>
                    <a:pt x="6713" y="11496"/>
                  </a:cubicBezTo>
                  <a:cubicBezTo>
                    <a:pt x="7156" y="12803"/>
                    <a:pt x="7448" y="13970"/>
                    <a:pt x="7448" y="13970"/>
                  </a:cubicBezTo>
                  <a:cubicBezTo>
                    <a:pt x="7296" y="13970"/>
                    <a:pt x="7005" y="13387"/>
                    <a:pt x="6865" y="12663"/>
                  </a:cubicBezTo>
                  <a:cubicBezTo>
                    <a:pt x="6713" y="12371"/>
                    <a:pt x="6573" y="11787"/>
                    <a:pt x="6421" y="11344"/>
                  </a:cubicBezTo>
                  <a:cubicBezTo>
                    <a:pt x="6421" y="10912"/>
                    <a:pt x="6281" y="10468"/>
                    <a:pt x="6281" y="10468"/>
                  </a:cubicBezTo>
                  <a:cubicBezTo>
                    <a:pt x="6129" y="10468"/>
                    <a:pt x="6281" y="11344"/>
                    <a:pt x="6573" y="12219"/>
                  </a:cubicBezTo>
                  <a:lnTo>
                    <a:pt x="6573" y="12663"/>
                  </a:lnTo>
                  <a:cubicBezTo>
                    <a:pt x="6573" y="12663"/>
                    <a:pt x="6573" y="12371"/>
                    <a:pt x="6421" y="12079"/>
                  </a:cubicBezTo>
                  <a:cubicBezTo>
                    <a:pt x="6421" y="11787"/>
                    <a:pt x="6281" y="11496"/>
                    <a:pt x="6281" y="11496"/>
                  </a:cubicBezTo>
                  <a:cubicBezTo>
                    <a:pt x="6281" y="11496"/>
                    <a:pt x="6129" y="11496"/>
                    <a:pt x="6129" y="11636"/>
                  </a:cubicBezTo>
                  <a:cubicBezTo>
                    <a:pt x="6129" y="11636"/>
                    <a:pt x="6129" y="11204"/>
                    <a:pt x="5989" y="10760"/>
                  </a:cubicBezTo>
                  <a:cubicBezTo>
                    <a:pt x="5837" y="10177"/>
                    <a:pt x="5697" y="9745"/>
                    <a:pt x="5697" y="9745"/>
                  </a:cubicBezTo>
                  <a:lnTo>
                    <a:pt x="5697" y="9745"/>
                  </a:lnTo>
                  <a:cubicBezTo>
                    <a:pt x="5697" y="9745"/>
                    <a:pt x="5697" y="9885"/>
                    <a:pt x="5837" y="11052"/>
                  </a:cubicBezTo>
                  <a:cubicBezTo>
                    <a:pt x="5906" y="11314"/>
                    <a:pt x="5943" y="11459"/>
                    <a:pt x="5911" y="11459"/>
                  </a:cubicBezTo>
                  <a:cubicBezTo>
                    <a:pt x="5871" y="11459"/>
                    <a:pt x="5727" y="11242"/>
                    <a:pt x="5405" y="10760"/>
                  </a:cubicBezTo>
                  <a:cubicBezTo>
                    <a:pt x="4822" y="9453"/>
                    <a:pt x="4086" y="7550"/>
                    <a:pt x="3946" y="6383"/>
                  </a:cubicBezTo>
                  <a:cubicBezTo>
                    <a:pt x="3795" y="5799"/>
                    <a:pt x="3795" y="5659"/>
                    <a:pt x="3946" y="5659"/>
                  </a:cubicBezTo>
                  <a:cubicBezTo>
                    <a:pt x="4086" y="5508"/>
                    <a:pt x="4238" y="5216"/>
                    <a:pt x="4378" y="4784"/>
                  </a:cubicBezTo>
                  <a:cubicBezTo>
                    <a:pt x="4670" y="4048"/>
                    <a:pt x="5254" y="3033"/>
                    <a:pt x="5837" y="2157"/>
                  </a:cubicBezTo>
                  <a:lnTo>
                    <a:pt x="6281" y="1574"/>
                  </a:lnTo>
                  <a:close/>
                  <a:moveTo>
                    <a:pt x="8032" y="4200"/>
                  </a:moveTo>
                  <a:cubicBezTo>
                    <a:pt x="8032" y="4200"/>
                    <a:pt x="8172" y="4340"/>
                    <a:pt x="8172" y="4492"/>
                  </a:cubicBezTo>
                  <a:cubicBezTo>
                    <a:pt x="8324" y="4632"/>
                    <a:pt x="8615" y="5216"/>
                    <a:pt x="8907" y="5659"/>
                  </a:cubicBezTo>
                  <a:cubicBezTo>
                    <a:pt x="9631" y="6967"/>
                    <a:pt x="10366" y="8869"/>
                    <a:pt x="10075" y="9009"/>
                  </a:cubicBezTo>
                  <a:cubicBezTo>
                    <a:pt x="9923" y="9009"/>
                    <a:pt x="9631" y="10177"/>
                    <a:pt x="9491" y="10760"/>
                  </a:cubicBezTo>
                  <a:cubicBezTo>
                    <a:pt x="9339" y="11787"/>
                    <a:pt x="9339" y="12511"/>
                    <a:pt x="9491" y="13830"/>
                  </a:cubicBezTo>
                  <a:cubicBezTo>
                    <a:pt x="9631" y="14554"/>
                    <a:pt x="9783" y="15429"/>
                    <a:pt x="9783" y="15721"/>
                  </a:cubicBezTo>
                  <a:lnTo>
                    <a:pt x="9783" y="18056"/>
                  </a:lnTo>
                  <a:cubicBezTo>
                    <a:pt x="9783" y="18056"/>
                    <a:pt x="9491" y="17624"/>
                    <a:pt x="9339" y="17040"/>
                  </a:cubicBezTo>
                  <a:cubicBezTo>
                    <a:pt x="9199" y="16457"/>
                    <a:pt x="8907" y="15873"/>
                    <a:pt x="8756" y="15581"/>
                  </a:cubicBezTo>
                  <a:cubicBezTo>
                    <a:pt x="8615" y="14998"/>
                    <a:pt x="8615" y="14998"/>
                    <a:pt x="8615" y="14122"/>
                  </a:cubicBezTo>
                  <a:cubicBezTo>
                    <a:pt x="8755" y="13538"/>
                    <a:pt x="8756" y="13095"/>
                    <a:pt x="8756" y="13095"/>
                  </a:cubicBezTo>
                  <a:lnTo>
                    <a:pt x="8756" y="13095"/>
                  </a:lnTo>
                  <a:cubicBezTo>
                    <a:pt x="8615" y="13247"/>
                    <a:pt x="8615" y="13538"/>
                    <a:pt x="8615" y="13970"/>
                  </a:cubicBezTo>
                  <a:cubicBezTo>
                    <a:pt x="8464" y="14414"/>
                    <a:pt x="8464" y="14706"/>
                    <a:pt x="8464" y="14706"/>
                  </a:cubicBezTo>
                  <a:cubicBezTo>
                    <a:pt x="8464" y="14706"/>
                    <a:pt x="8324" y="14554"/>
                    <a:pt x="8324" y="14414"/>
                  </a:cubicBezTo>
                  <a:cubicBezTo>
                    <a:pt x="8172" y="14122"/>
                    <a:pt x="8172" y="13830"/>
                    <a:pt x="8324" y="13095"/>
                  </a:cubicBezTo>
                  <a:cubicBezTo>
                    <a:pt x="8615" y="12079"/>
                    <a:pt x="8907" y="11204"/>
                    <a:pt x="9199" y="10177"/>
                  </a:cubicBezTo>
                  <a:cubicBezTo>
                    <a:pt x="9339" y="9745"/>
                    <a:pt x="9339" y="9453"/>
                    <a:pt x="9339" y="9453"/>
                  </a:cubicBezTo>
                  <a:lnTo>
                    <a:pt x="9339" y="9453"/>
                  </a:lnTo>
                  <a:cubicBezTo>
                    <a:pt x="9339" y="9453"/>
                    <a:pt x="9199" y="9453"/>
                    <a:pt x="8907" y="10468"/>
                  </a:cubicBezTo>
                  <a:cubicBezTo>
                    <a:pt x="8615" y="11496"/>
                    <a:pt x="8324" y="12663"/>
                    <a:pt x="8172" y="13387"/>
                  </a:cubicBezTo>
                  <a:cubicBezTo>
                    <a:pt x="8172" y="13600"/>
                    <a:pt x="8097" y="13738"/>
                    <a:pt x="8057" y="13738"/>
                  </a:cubicBezTo>
                  <a:cubicBezTo>
                    <a:pt x="8042" y="13738"/>
                    <a:pt x="8032" y="13719"/>
                    <a:pt x="8032" y="13678"/>
                  </a:cubicBezTo>
                  <a:cubicBezTo>
                    <a:pt x="8032" y="13678"/>
                    <a:pt x="7880" y="12955"/>
                    <a:pt x="7588" y="12079"/>
                  </a:cubicBezTo>
                  <a:lnTo>
                    <a:pt x="7156" y="10620"/>
                  </a:lnTo>
                  <a:lnTo>
                    <a:pt x="7296" y="10037"/>
                  </a:lnTo>
                  <a:cubicBezTo>
                    <a:pt x="7740" y="8718"/>
                    <a:pt x="7880" y="7258"/>
                    <a:pt x="8032" y="5367"/>
                  </a:cubicBezTo>
                  <a:lnTo>
                    <a:pt x="8032" y="4200"/>
                  </a:lnTo>
                  <a:close/>
                  <a:moveTo>
                    <a:pt x="1904" y="19083"/>
                  </a:moveTo>
                  <a:lnTo>
                    <a:pt x="2335" y="19515"/>
                  </a:lnTo>
                  <a:lnTo>
                    <a:pt x="2627" y="19807"/>
                  </a:lnTo>
                  <a:lnTo>
                    <a:pt x="2195" y="19807"/>
                  </a:lnTo>
                  <a:lnTo>
                    <a:pt x="2195" y="20099"/>
                  </a:lnTo>
                  <a:cubicBezTo>
                    <a:pt x="2335" y="20250"/>
                    <a:pt x="2335" y="20390"/>
                    <a:pt x="2335" y="20390"/>
                  </a:cubicBezTo>
                  <a:lnTo>
                    <a:pt x="1460" y="19515"/>
                  </a:lnTo>
                  <a:lnTo>
                    <a:pt x="1320" y="19375"/>
                  </a:lnTo>
                  <a:lnTo>
                    <a:pt x="1612" y="19223"/>
                  </a:lnTo>
                  <a:cubicBezTo>
                    <a:pt x="1752" y="19223"/>
                    <a:pt x="1904" y="19223"/>
                    <a:pt x="1904" y="19083"/>
                  </a:cubicBezTo>
                  <a:close/>
                  <a:moveTo>
                    <a:pt x="3655" y="6243"/>
                  </a:moveTo>
                  <a:cubicBezTo>
                    <a:pt x="3655" y="6243"/>
                    <a:pt x="3655" y="6383"/>
                    <a:pt x="3795" y="6675"/>
                  </a:cubicBezTo>
                  <a:cubicBezTo>
                    <a:pt x="3795" y="6827"/>
                    <a:pt x="3946" y="7258"/>
                    <a:pt x="3946" y="7550"/>
                  </a:cubicBezTo>
                  <a:cubicBezTo>
                    <a:pt x="4378" y="9301"/>
                    <a:pt x="5545" y="11636"/>
                    <a:pt x="7156" y="13970"/>
                  </a:cubicBezTo>
                  <a:cubicBezTo>
                    <a:pt x="7448" y="14554"/>
                    <a:pt x="7880" y="15138"/>
                    <a:pt x="7880" y="15289"/>
                  </a:cubicBezTo>
                  <a:cubicBezTo>
                    <a:pt x="8172" y="15721"/>
                    <a:pt x="8907" y="17624"/>
                    <a:pt x="8907" y="17916"/>
                  </a:cubicBezTo>
                  <a:cubicBezTo>
                    <a:pt x="8977" y="18062"/>
                    <a:pt x="9012" y="18135"/>
                    <a:pt x="8993" y="18135"/>
                  </a:cubicBezTo>
                  <a:cubicBezTo>
                    <a:pt x="8974" y="18135"/>
                    <a:pt x="8901" y="18062"/>
                    <a:pt x="8756" y="17916"/>
                  </a:cubicBezTo>
                  <a:cubicBezTo>
                    <a:pt x="8269" y="17429"/>
                    <a:pt x="7985" y="17146"/>
                    <a:pt x="7904" y="17146"/>
                  </a:cubicBezTo>
                  <a:cubicBezTo>
                    <a:pt x="7888" y="17146"/>
                    <a:pt x="7880" y="17157"/>
                    <a:pt x="7880" y="17180"/>
                  </a:cubicBezTo>
                  <a:lnTo>
                    <a:pt x="8032" y="17332"/>
                  </a:lnTo>
                  <a:cubicBezTo>
                    <a:pt x="8172" y="17624"/>
                    <a:pt x="8756" y="18056"/>
                    <a:pt x="8907" y="18208"/>
                  </a:cubicBezTo>
                  <a:cubicBezTo>
                    <a:pt x="9047" y="18348"/>
                    <a:pt x="9339" y="18931"/>
                    <a:pt x="9339" y="19083"/>
                  </a:cubicBezTo>
                  <a:cubicBezTo>
                    <a:pt x="9339" y="19083"/>
                    <a:pt x="9047" y="18931"/>
                    <a:pt x="8907" y="18639"/>
                  </a:cubicBezTo>
                  <a:cubicBezTo>
                    <a:pt x="8615" y="18499"/>
                    <a:pt x="8464" y="18348"/>
                    <a:pt x="8464" y="18348"/>
                  </a:cubicBezTo>
                  <a:cubicBezTo>
                    <a:pt x="8324" y="18348"/>
                    <a:pt x="8324" y="18499"/>
                    <a:pt x="8464" y="18499"/>
                  </a:cubicBezTo>
                  <a:lnTo>
                    <a:pt x="9047" y="19083"/>
                  </a:lnTo>
                  <a:cubicBezTo>
                    <a:pt x="9491" y="19375"/>
                    <a:pt x="9491" y="19515"/>
                    <a:pt x="9631" y="19958"/>
                  </a:cubicBezTo>
                  <a:cubicBezTo>
                    <a:pt x="9699" y="20089"/>
                    <a:pt x="9736" y="20189"/>
                    <a:pt x="9757" y="20248"/>
                  </a:cubicBezTo>
                  <a:lnTo>
                    <a:pt x="9757" y="20248"/>
                  </a:lnTo>
                  <a:cubicBezTo>
                    <a:pt x="9615" y="20218"/>
                    <a:pt x="9482" y="19950"/>
                    <a:pt x="9339" y="19807"/>
                  </a:cubicBezTo>
                  <a:cubicBezTo>
                    <a:pt x="9047" y="19667"/>
                    <a:pt x="8907" y="19375"/>
                    <a:pt x="8907" y="19223"/>
                  </a:cubicBezTo>
                  <a:cubicBezTo>
                    <a:pt x="8756" y="19083"/>
                    <a:pt x="8756" y="19083"/>
                    <a:pt x="8615" y="19083"/>
                  </a:cubicBezTo>
                  <a:cubicBezTo>
                    <a:pt x="8615" y="19223"/>
                    <a:pt x="8907" y="19515"/>
                    <a:pt x="9339" y="20099"/>
                  </a:cubicBezTo>
                  <a:cubicBezTo>
                    <a:pt x="9631" y="20390"/>
                    <a:pt x="9783" y="20542"/>
                    <a:pt x="9631" y="20542"/>
                  </a:cubicBezTo>
                  <a:cubicBezTo>
                    <a:pt x="9491" y="20542"/>
                    <a:pt x="9047" y="20250"/>
                    <a:pt x="8756" y="19807"/>
                  </a:cubicBezTo>
                  <a:cubicBezTo>
                    <a:pt x="8464" y="19515"/>
                    <a:pt x="8464" y="19375"/>
                    <a:pt x="8324" y="18931"/>
                  </a:cubicBezTo>
                  <a:cubicBezTo>
                    <a:pt x="8032" y="18208"/>
                    <a:pt x="7588" y="17332"/>
                    <a:pt x="7005" y="16889"/>
                  </a:cubicBezTo>
                  <a:cubicBezTo>
                    <a:pt x="6932" y="16854"/>
                    <a:pt x="6887" y="16836"/>
                    <a:pt x="6865" y="16836"/>
                  </a:cubicBezTo>
                  <a:cubicBezTo>
                    <a:pt x="6796" y="16836"/>
                    <a:pt x="6937" y="16998"/>
                    <a:pt x="7156" y="17332"/>
                  </a:cubicBezTo>
                  <a:cubicBezTo>
                    <a:pt x="7588" y="17764"/>
                    <a:pt x="7880" y="18208"/>
                    <a:pt x="8032" y="18791"/>
                  </a:cubicBezTo>
                  <a:lnTo>
                    <a:pt x="8172" y="19223"/>
                  </a:lnTo>
                  <a:lnTo>
                    <a:pt x="8172" y="19223"/>
                  </a:lnTo>
                  <a:lnTo>
                    <a:pt x="8032" y="19083"/>
                  </a:lnTo>
                  <a:cubicBezTo>
                    <a:pt x="7880" y="18931"/>
                    <a:pt x="7156" y="18348"/>
                    <a:pt x="6281" y="17624"/>
                  </a:cubicBezTo>
                  <a:cubicBezTo>
                    <a:pt x="4670" y="16305"/>
                    <a:pt x="4086" y="15721"/>
                    <a:pt x="3503" y="14998"/>
                  </a:cubicBezTo>
                  <a:cubicBezTo>
                    <a:pt x="2335" y="13678"/>
                    <a:pt x="1460" y="11787"/>
                    <a:pt x="1320" y="10468"/>
                  </a:cubicBezTo>
                  <a:cubicBezTo>
                    <a:pt x="1320" y="10177"/>
                    <a:pt x="1460" y="9593"/>
                    <a:pt x="1460" y="9593"/>
                  </a:cubicBezTo>
                  <a:cubicBezTo>
                    <a:pt x="1612" y="9745"/>
                    <a:pt x="1752" y="10468"/>
                    <a:pt x="1752" y="10760"/>
                  </a:cubicBezTo>
                  <a:cubicBezTo>
                    <a:pt x="1612" y="11204"/>
                    <a:pt x="1612" y="11496"/>
                    <a:pt x="1752" y="11496"/>
                  </a:cubicBezTo>
                  <a:lnTo>
                    <a:pt x="1904" y="11496"/>
                  </a:lnTo>
                  <a:cubicBezTo>
                    <a:pt x="1904" y="11344"/>
                    <a:pt x="2195" y="10468"/>
                    <a:pt x="2627" y="9453"/>
                  </a:cubicBezTo>
                  <a:cubicBezTo>
                    <a:pt x="3211" y="7258"/>
                    <a:pt x="3503" y="6383"/>
                    <a:pt x="3655" y="6243"/>
                  </a:cubicBezTo>
                  <a:close/>
                  <a:moveTo>
                    <a:pt x="9631" y="20682"/>
                  </a:moveTo>
                  <a:cubicBezTo>
                    <a:pt x="9631" y="20682"/>
                    <a:pt x="10075" y="20974"/>
                    <a:pt x="10215" y="21266"/>
                  </a:cubicBezTo>
                  <a:cubicBezTo>
                    <a:pt x="10215" y="21438"/>
                    <a:pt x="10215" y="21509"/>
                    <a:pt x="10186" y="21509"/>
                  </a:cubicBezTo>
                  <a:cubicBezTo>
                    <a:pt x="10166" y="21509"/>
                    <a:pt x="10132" y="21475"/>
                    <a:pt x="10075" y="21418"/>
                  </a:cubicBezTo>
                  <a:cubicBezTo>
                    <a:pt x="9783" y="20974"/>
                    <a:pt x="9631" y="20682"/>
                    <a:pt x="9631" y="20682"/>
                  </a:cubicBezTo>
                  <a:close/>
                  <a:moveTo>
                    <a:pt x="10366" y="9161"/>
                  </a:moveTo>
                  <a:lnTo>
                    <a:pt x="10366" y="9745"/>
                  </a:lnTo>
                  <a:lnTo>
                    <a:pt x="10658" y="10328"/>
                  </a:lnTo>
                  <a:cubicBezTo>
                    <a:pt x="10658" y="10468"/>
                    <a:pt x="10798" y="10468"/>
                    <a:pt x="10950" y="10468"/>
                  </a:cubicBezTo>
                  <a:lnTo>
                    <a:pt x="11242" y="10760"/>
                  </a:lnTo>
                  <a:cubicBezTo>
                    <a:pt x="11382" y="11052"/>
                    <a:pt x="11966" y="12663"/>
                    <a:pt x="12117" y="13387"/>
                  </a:cubicBezTo>
                  <a:cubicBezTo>
                    <a:pt x="12207" y="13948"/>
                    <a:pt x="12302" y="14212"/>
                    <a:pt x="12472" y="14212"/>
                  </a:cubicBezTo>
                  <a:cubicBezTo>
                    <a:pt x="12567" y="14212"/>
                    <a:pt x="12686" y="14129"/>
                    <a:pt x="12841" y="13970"/>
                  </a:cubicBezTo>
                  <a:lnTo>
                    <a:pt x="13133" y="13970"/>
                  </a:lnTo>
                  <a:cubicBezTo>
                    <a:pt x="12993" y="14122"/>
                    <a:pt x="12993" y="14262"/>
                    <a:pt x="12841" y="15289"/>
                  </a:cubicBezTo>
                  <a:cubicBezTo>
                    <a:pt x="12701" y="16889"/>
                    <a:pt x="11674" y="22585"/>
                    <a:pt x="11534" y="22725"/>
                  </a:cubicBezTo>
                  <a:cubicBezTo>
                    <a:pt x="11382" y="22725"/>
                    <a:pt x="11382" y="22585"/>
                    <a:pt x="11242" y="22293"/>
                  </a:cubicBezTo>
                  <a:lnTo>
                    <a:pt x="11242" y="21126"/>
                  </a:lnTo>
                  <a:cubicBezTo>
                    <a:pt x="11534" y="19375"/>
                    <a:pt x="11825" y="17916"/>
                    <a:pt x="12409" y="16165"/>
                  </a:cubicBezTo>
                  <a:cubicBezTo>
                    <a:pt x="12651" y="15555"/>
                    <a:pt x="12692" y="15250"/>
                    <a:pt x="12613" y="15250"/>
                  </a:cubicBezTo>
                  <a:cubicBezTo>
                    <a:pt x="12597" y="15250"/>
                    <a:pt x="12575" y="15263"/>
                    <a:pt x="12549" y="15289"/>
                  </a:cubicBezTo>
                  <a:cubicBezTo>
                    <a:pt x="12549" y="15289"/>
                    <a:pt x="11966" y="16889"/>
                    <a:pt x="11674" y="18056"/>
                  </a:cubicBezTo>
                  <a:cubicBezTo>
                    <a:pt x="11382" y="19083"/>
                    <a:pt x="11382" y="19807"/>
                    <a:pt x="11242" y="20834"/>
                  </a:cubicBezTo>
                  <a:cubicBezTo>
                    <a:pt x="11090" y="21266"/>
                    <a:pt x="11090" y="21709"/>
                    <a:pt x="11090" y="21709"/>
                  </a:cubicBezTo>
                  <a:cubicBezTo>
                    <a:pt x="11090" y="21709"/>
                    <a:pt x="10950" y="21418"/>
                    <a:pt x="10950" y="21266"/>
                  </a:cubicBezTo>
                  <a:cubicBezTo>
                    <a:pt x="10798" y="20974"/>
                    <a:pt x="10798" y="20834"/>
                    <a:pt x="10798" y="20250"/>
                  </a:cubicBezTo>
                  <a:cubicBezTo>
                    <a:pt x="10950" y="19515"/>
                    <a:pt x="11090" y="18056"/>
                    <a:pt x="10950" y="17916"/>
                  </a:cubicBezTo>
                  <a:cubicBezTo>
                    <a:pt x="10950" y="17883"/>
                    <a:pt x="10950" y="17864"/>
                    <a:pt x="10948" y="17864"/>
                  </a:cubicBezTo>
                  <a:cubicBezTo>
                    <a:pt x="10943" y="17864"/>
                    <a:pt x="10917" y="18106"/>
                    <a:pt x="10798" y="18791"/>
                  </a:cubicBezTo>
                  <a:cubicBezTo>
                    <a:pt x="10798" y="19223"/>
                    <a:pt x="10798" y="19807"/>
                    <a:pt x="10658" y="20099"/>
                  </a:cubicBezTo>
                  <a:cubicBezTo>
                    <a:pt x="10658" y="20378"/>
                    <a:pt x="10658" y="20482"/>
                    <a:pt x="10620" y="20482"/>
                  </a:cubicBezTo>
                  <a:cubicBezTo>
                    <a:pt x="10598" y="20482"/>
                    <a:pt x="10562" y="20446"/>
                    <a:pt x="10506" y="20390"/>
                  </a:cubicBezTo>
                  <a:cubicBezTo>
                    <a:pt x="10506" y="20250"/>
                    <a:pt x="10506" y="20099"/>
                    <a:pt x="10366" y="19958"/>
                  </a:cubicBezTo>
                  <a:cubicBezTo>
                    <a:pt x="10366" y="19958"/>
                    <a:pt x="10366" y="19375"/>
                    <a:pt x="10506" y="18639"/>
                  </a:cubicBezTo>
                  <a:cubicBezTo>
                    <a:pt x="10658" y="18056"/>
                    <a:pt x="10798" y="17180"/>
                    <a:pt x="10798" y="16748"/>
                  </a:cubicBezTo>
                  <a:cubicBezTo>
                    <a:pt x="10798" y="15873"/>
                    <a:pt x="10950" y="14998"/>
                    <a:pt x="10950" y="14262"/>
                  </a:cubicBezTo>
                  <a:lnTo>
                    <a:pt x="11090" y="13678"/>
                  </a:lnTo>
                  <a:cubicBezTo>
                    <a:pt x="10950" y="13678"/>
                    <a:pt x="10658" y="15581"/>
                    <a:pt x="10658" y="16597"/>
                  </a:cubicBezTo>
                  <a:cubicBezTo>
                    <a:pt x="10658" y="17332"/>
                    <a:pt x="10366" y="19223"/>
                    <a:pt x="10215" y="19375"/>
                  </a:cubicBezTo>
                  <a:cubicBezTo>
                    <a:pt x="10215" y="19390"/>
                    <a:pt x="10213" y="19396"/>
                    <a:pt x="10210" y="19396"/>
                  </a:cubicBezTo>
                  <a:cubicBezTo>
                    <a:pt x="10187" y="19396"/>
                    <a:pt x="10075" y="18916"/>
                    <a:pt x="10075" y="18791"/>
                  </a:cubicBezTo>
                  <a:lnTo>
                    <a:pt x="10075" y="17624"/>
                  </a:lnTo>
                  <a:cubicBezTo>
                    <a:pt x="10075" y="16305"/>
                    <a:pt x="10075" y="15581"/>
                    <a:pt x="9783" y="13970"/>
                  </a:cubicBezTo>
                  <a:cubicBezTo>
                    <a:pt x="9631" y="11787"/>
                    <a:pt x="9631" y="10468"/>
                    <a:pt x="10215" y="9301"/>
                  </a:cubicBezTo>
                  <a:lnTo>
                    <a:pt x="10366" y="9161"/>
                  </a:lnTo>
                  <a:close/>
                  <a:moveTo>
                    <a:pt x="12697" y="17896"/>
                  </a:moveTo>
                  <a:cubicBezTo>
                    <a:pt x="12700" y="17896"/>
                    <a:pt x="12701" y="17902"/>
                    <a:pt x="12701" y="17916"/>
                  </a:cubicBezTo>
                  <a:lnTo>
                    <a:pt x="12701" y="18791"/>
                  </a:lnTo>
                  <a:cubicBezTo>
                    <a:pt x="12701" y="19375"/>
                    <a:pt x="12701" y="19807"/>
                    <a:pt x="12549" y="19807"/>
                  </a:cubicBezTo>
                  <a:cubicBezTo>
                    <a:pt x="12549" y="19807"/>
                    <a:pt x="12257" y="21266"/>
                    <a:pt x="12117" y="23017"/>
                  </a:cubicBezTo>
                  <a:cubicBezTo>
                    <a:pt x="12117" y="23600"/>
                    <a:pt x="11966" y="24044"/>
                    <a:pt x="11966" y="24044"/>
                  </a:cubicBezTo>
                  <a:cubicBezTo>
                    <a:pt x="11966" y="24044"/>
                    <a:pt x="11825" y="23892"/>
                    <a:pt x="11825" y="23600"/>
                  </a:cubicBezTo>
                  <a:lnTo>
                    <a:pt x="11534" y="23017"/>
                  </a:lnTo>
                  <a:lnTo>
                    <a:pt x="11825" y="22141"/>
                  </a:lnTo>
                  <a:cubicBezTo>
                    <a:pt x="11966" y="21558"/>
                    <a:pt x="12117" y="20390"/>
                    <a:pt x="12409" y="19515"/>
                  </a:cubicBezTo>
                  <a:cubicBezTo>
                    <a:pt x="12537" y="18589"/>
                    <a:pt x="12674" y="17896"/>
                    <a:pt x="12697" y="17896"/>
                  </a:cubicBezTo>
                  <a:close/>
                  <a:moveTo>
                    <a:pt x="12669" y="20065"/>
                  </a:moveTo>
                  <a:cubicBezTo>
                    <a:pt x="12701" y="20065"/>
                    <a:pt x="12701" y="20429"/>
                    <a:pt x="12701" y="21126"/>
                  </a:cubicBezTo>
                  <a:cubicBezTo>
                    <a:pt x="12701" y="22433"/>
                    <a:pt x="12701" y="23460"/>
                    <a:pt x="12549" y="24184"/>
                  </a:cubicBezTo>
                  <a:cubicBezTo>
                    <a:pt x="12549" y="24768"/>
                    <a:pt x="12409" y="25351"/>
                    <a:pt x="12409" y="25351"/>
                  </a:cubicBezTo>
                  <a:cubicBezTo>
                    <a:pt x="12409" y="25351"/>
                    <a:pt x="12257" y="25059"/>
                    <a:pt x="12257" y="24919"/>
                  </a:cubicBezTo>
                  <a:cubicBezTo>
                    <a:pt x="12117" y="24476"/>
                    <a:pt x="12117" y="24044"/>
                    <a:pt x="12409" y="21418"/>
                  </a:cubicBezTo>
                  <a:cubicBezTo>
                    <a:pt x="12562" y="20502"/>
                    <a:pt x="12634" y="20065"/>
                    <a:pt x="12669" y="20065"/>
                  </a:cubicBezTo>
                  <a:close/>
                  <a:moveTo>
                    <a:pt x="10673" y="24444"/>
                  </a:moveTo>
                  <a:cubicBezTo>
                    <a:pt x="10728" y="24444"/>
                    <a:pt x="10874" y="24552"/>
                    <a:pt x="11090" y="24768"/>
                  </a:cubicBezTo>
                  <a:cubicBezTo>
                    <a:pt x="11534" y="25059"/>
                    <a:pt x="11534" y="25059"/>
                    <a:pt x="11674" y="25351"/>
                  </a:cubicBezTo>
                  <a:lnTo>
                    <a:pt x="11825" y="25795"/>
                  </a:lnTo>
                  <a:lnTo>
                    <a:pt x="11534" y="25643"/>
                  </a:lnTo>
                  <a:lnTo>
                    <a:pt x="11090" y="25211"/>
                  </a:lnTo>
                  <a:cubicBezTo>
                    <a:pt x="11090" y="25059"/>
                    <a:pt x="10950" y="24919"/>
                    <a:pt x="10798" y="24768"/>
                  </a:cubicBezTo>
                  <a:cubicBezTo>
                    <a:pt x="10652" y="24552"/>
                    <a:pt x="10617" y="24444"/>
                    <a:pt x="10673" y="24444"/>
                  </a:cubicBezTo>
                  <a:close/>
                  <a:moveTo>
                    <a:pt x="36770" y="28421"/>
                  </a:moveTo>
                  <a:cubicBezTo>
                    <a:pt x="36723" y="28468"/>
                    <a:pt x="36692" y="28483"/>
                    <a:pt x="36677" y="28483"/>
                  </a:cubicBezTo>
                  <a:cubicBezTo>
                    <a:pt x="36646" y="28483"/>
                    <a:pt x="36677" y="28421"/>
                    <a:pt x="36770" y="28421"/>
                  </a:cubicBezTo>
                  <a:close/>
                  <a:moveTo>
                    <a:pt x="36478" y="28713"/>
                  </a:moveTo>
                  <a:cubicBezTo>
                    <a:pt x="36432" y="28760"/>
                    <a:pt x="36401" y="28775"/>
                    <a:pt x="36385" y="28775"/>
                  </a:cubicBezTo>
                  <a:cubicBezTo>
                    <a:pt x="36354" y="28775"/>
                    <a:pt x="36385" y="28713"/>
                    <a:pt x="36478" y="28713"/>
                  </a:cubicBezTo>
                  <a:close/>
                  <a:moveTo>
                    <a:pt x="49728" y="26841"/>
                  </a:moveTo>
                  <a:cubicBezTo>
                    <a:pt x="48583" y="27846"/>
                    <a:pt x="48011" y="28269"/>
                    <a:pt x="48011" y="28269"/>
                  </a:cubicBezTo>
                  <a:cubicBezTo>
                    <a:pt x="47935" y="28345"/>
                    <a:pt x="47862" y="28383"/>
                    <a:pt x="47772" y="28383"/>
                  </a:cubicBezTo>
                  <a:cubicBezTo>
                    <a:pt x="47681" y="28383"/>
                    <a:pt x="47573" y="28345"/>
                    <a:pt x="47427" y="28269"/>
                  </a:cubicBezTo>
                  <a:cubicBezTo>
                    <a:pt x="46984" y="28269"/>
                    <a:pt x="46984" y="28421"/>
                    <a:pt x="47427" y="28421"/>
                  </a:cubicBezTo>
                  <a:lnTo>
                    <a:pt x="47719" y="28561"/>
                  </a:lnTo>
                  <a:lnTo>
                    <a:pt x="47427" y="28713"/>
                  </a:lnTo>
                  <a:lnTo>
                    <a:pt x="47136" y="29005"/>
                  </a:lnTo>
                  <a:cubicBezTo>
                    <a:pt x="47060" y="29075"/>
                    <a:pt x="47022" y="29110"/>
                    <a:pt x="46803" y="29110"/>
                  </a:cubicBezTo>
                  <a:cubicBezTo>
                    <a:pt x="46584" y="29110"/>
                    <a:pt x="46184" y="29075"/>
                    <a:pt x="45385" y="29005"/>
                  </a:cubicBezTo>
                  <a:cubicBezTo>
                    <a:pt x="44357" y="29005"/>
                    <a:pt x="43050" y="28713"/>
                    <a:pt x="43050" y="28713"/>
                  </a:cubicBezTo>
                  <a:cubicBezTo>
                    <a:pt x="43050" y="28713"/>
                    <a:pt x="43482" y="28561"/>
                    <a:pt x="44066" y="28421"/>
                  </a:cubicBezTo>
                  <a:cubicBezTo>
                    <a:pt x="45385" y="28129"/>
                    <a:pt x="47567" y="27546"/>
                    <a:pt x="48887" y="27102"/>
                  </a:cubicBezTo>
                  <a:cubicBezTo>
                    <a:pt x="49201" y="27000"/>
                    <a:pt x="49523" y="26892"/>
                    <a:pt x="49728" y="26841"/>
                  </a:cubicBezTo>
                  <a:close/>
                  <a:moveTo>
                    <a:pt x="1168" y="10912"/>
                  </a:moveTo>
                  <a:cubicBezTo>
                    <a:pt x="1168" y="10912"/>
                    <a:pt x="1320" y="11204"/>
                    <a:pt x="1460" y="11636"/>
                  </a:cubicBezTo>
                  <a:cubicBezTo>
                    <a:pt x="1460" y="12079"/>
                    <a:pt x="1752" y="12803"/>
                    <a:pt x="2044" y="13247"/>
                  </a:cubicBezTo>
                  <a:cubicBezTo>
                    <a:pt x="2919" y="15138"/>
                    <a:pt x="3946" y="16305"/>
                    <a:pt x="5989" y="17764"/>
                  </a:cubicBezTo>
                  <a:cubicBezTo>
                    <a:pt x="7156" y="18639"/>
                    <a:pt x="8615" y="20099"/>
                    <a:pt x="9923" y="21709"/>
                  </a:cubicBezTo>
                  <a:cubicBezTo>
                    <a:pt x="10658" y="22433"/>
                    <a:pt x="10658" y="22585"/>
                    <a:pt x="10950" y="23168"/>
                  </a:cubicBezTo>
                  <a:cubicBezTo>
                    <a:pt x="11090" y="23600"/>
                    <a:pt x="11090" y="23892"/>
                    <a:pt x="11090" y="23892"/>
                  </a:cubicBezTo>
                  <a:lnTo>
                    <a:pt x="10798" y="23600"/>
                  </a:lnTo>
                  <a:lnTo>
                    <a:pt x="10506" y="23309"/>
                  </a:lnTo>
                  <a:lnTo>
                    <a:pt x="10506" y="23309"/>
                  </a:lnTo>
                  <a:cubicBezTo>
                    <a:pt x="10506" y="23309"/>
                    <a:pt x="10658" y="23600"/>
                    <a:pt x="10798" y="23752"/>
                  </a:cubicBezTo>
                  <a:cubicBezTo>
                    <a:pt x="11242" y="24184"/>
                    <a:pt x="11382" y="24336"/>
                    <a:pt x="11382" y="24628"/>
                  </a:cubicBezTo>
                  <a:cubicBezTo>
                    <a:pt x="11382" y="24685"/>
                    <a:pt x="11382" y="24719"/>
                    <a:pt x="11352" y="24719"/>
                  </a:cubicBezTo>
                  <a:cubicBezTo>
                    <a:pt x="11310" y="24719"/>
                    <a:pt x="11205" y="24648"/>
                    <a:pt x="10950" y="24476"/>
                  </a:cubicBezTo>
                  <a:cubicBezTo>
                    <a:pt x="10798" y="24336"/>
                    <a:pt x="10506" y="24044"/>
                    <a:pt x="10366" y="23752"/>
                  </a:cubicBezTo>
                  <a:cubicBezTo>
                    <a:pt x="9923" y="23309"/>
                    <a:pt x="9339" y="22725"/>
                    <a:pt x="7740" y="21418"/>
                  </a:cubicBezTo>
                  <a:cubicBezTo>
                    <a:pt x="6865" y="20682"/>
                    <a:pt x="6421" y="20390"/>
                    <a:pt x="6421" y="20390"/>
                  </a:cubicBezTo>
                  <a:lnTo>
                    <a:pt x="6421" y="20390"/>
                  </a:lnTo>
                  <a:cubicBezTo>
                    <a:pt x="6421" y="20390"/>
                    <a:pt x="6421" y="20542"/>
                    <a:pt x="6573" y="20682"/>
                  </a:cubicBezTo>
                  <a:cubicBezTo>
                    <a:pt x="6713" y="20834"/>
                    <a:pt x="7448" y="21418"/>
                    <a:pt x="8324" y="22001"/>
                  </a:cubicBezTo>
                  <a:cubicBezTo>
                    <a:pt x="9339" y="23017"/>
                    <a:pt x="9783" y="23309"/>
                    <a:pt x="10075" y="23600"/>
                  </a:cubicBezTo>
                  <a:cubicBezTo>
                    <a:pt x="10363" y="24010"/>
                    <a:pt x="10537" y="24256"/>
                    <a:pt x="10447" y="24256"/>
                  </a:cubicBezTo>
                  <a:cubicBezTo>
                    <a:pt x="10312" y="24256"/>
                    <a:pt x="9579" y="23697"/>
                    <a:pt x="7740" y="22293"/>
                  </a:cubicBezTo>
                  <a:cubicBezTo>
                    <a:pt x="5989" y="20834"/>
                    <a:pt x="4962" y="20099"/>
                    <a:pt x="4962" y="20099"/>
                  </a:cubicBezTo>
                  <a:lnTo>
                    <a:pt x="4962" y="20099"/>
                  </a:lnTo>
                  <a:cubicBezTo>
                    <a:pt x="4822" y="20250"/>
                    <a:pt x="5837" y="20974"/>
                    <a:pt x="7740" y="22433"/>
                  </a:cubicBezTo>
                  <a:lnTo>
                    <a:pt x="10658" y="24628"/>
                  </a:lnTo>
                  <a:lnTo>
                    <a:pt x="10798" y="25059"/>
                  </a:lnTo>
                  <a:cubicBezTo>
                    <a:pt x="11090" y="25351"/>
                    <a:pt x="11242" y="25643"/>
                    <a:pt x="11534" y="25795"/>
                  </a:cubicBezTo>
                  <a:cubicBezTo>
                    <a:pt x="11674" y="25935"/>
                    <a:pt x="11825" y="26087"/>
                    <a:pt x="11825" y="26227"/>
                  </a:cubicBezTo>
                  <a:cubicBezTo>
                    <a:pt x="11928" y="26440"/>
                    <a:pt x="11955" y="26578"/>
                    <a:pt x="11908" y="26578"/>
                  </a:cubicBezTo>
                  <a:cubicBezTo>
                    <a:pt x="11891" y="26578"/>
                    <a:pt x="11863" y="26559"/>
                    <a:pt x="11825" y="26519"/>
                  </a:cubicBezTo>
                  <a:cubicBezTo>
                    <a:pt x="11750" y="26449"/>
                    <a:pt x="11712" y="26414"/>
                    <a:pt x="11693" y="26414"/>
                  </a:cubicBezTo>
                  <a:cubicBezTo>
                    <a:pt x="11674" y="26414"/>
                    <a:pt x="11674" y="26449"/>
                    <a:pt x="11674" y="26519"/>
                  </a:cubicBezTo>
                  <a:cubicBezTo>
                    <a:pt x="11674" y="26670"/>
                    <a:pt x="11825" y="26670"/>
                    <a:pt x="11825" y="26810"/>
                  </a:cubicBezTo>
                  <a:lnTo>
                    <a:pt x="11966" y="26962"/>
                  </a:lnTo>
                  <a:cubicBezTo>
                    <a:pt x="12117" y="27102"/>
                    <a:pt x="12257" y="27686"/>
                    <a:pt x="12257" y="27686"/>
                  </a:cubicBezTo>
                  <a:cubicBezTo>
                    <a:pt x="12117" y="27838"/>
                    <a:pt x="12117" y="27838"/>
                    <a:pt x="12257" y="27978"/>
                  </a:cubicBezTo>
                  <a:cubicBezTo>
                    <a:pt x="12257" y="27978"/>
                    <a:pt x="12409" y="28269"/>
                    <a:pt x="12409" y="28561"/>
                  </a:cubicBezTo>
                  <a:lnTo>
                    <a:pt x="12549" y="29145"/>
                  </a:lnTo>
                  <a:lnTo>
                    <a:pt x="12549" y="29145"/>
                  </a:lnTo>
                  <a:lnTo>
                    <a:pt x="12257" y="28853"/>
                  </a:lnTo>
                  <a:cubicBezTo>
                    <a:pt x="12117" y="28713"/>
                    <a:pt x="11825" y="28269"/>
                    <a:pt x="11534" y="27978"/>
                  </a:cubicBezTo>
                  <a:cubicBezTo>
                    <a:pt x="11382" y="27838"/>
                    <a:pt x="10950" y="27254"/>
                    <a:pt x="10658" y="26962"/>
                  </a:cubicBezTo>
                  <a:lnTo>
                    <a:pt x="10658" y="26962"/>
                  </a:lnTo>
                  <a:cubicBezTo>
                    <a:pt x="11242" y="27394"/>
                    <a:pt x="11825" y="27978"/>
                    <a:pt x="11966" y="28129"/>
                  </a:cubicBezTo>
                  <a:cubicBezTo>
                    <a:pt x="11966" y="28269"/>
                    <a:pt x="11966" y="28269"/>
                    <a:pt x="12117" y="28269"/>
                  </a:cubicBezTo>
                  <a:cubicBezTo>
                    <a:pt x="12257" y="28269"/>
                    <a:pt x="11966" y="27978"/>
                    <a:pt x="11382" y="27254"/>
                  </a:cubicBezTo>
                  <a:cubicBezTo>
                    <a:pt x="10468" y="26466"/>
                    <a:pt x="9780" y="25914"/>
                    <a:pt x="9652" y="25914"/>
                  </a:cubicBezTo>
                  <a:cubicBezTo>
                    <a:pt x="9638" y="25914"/>
                    <a:pt x="9631" y="25921"/>
                    <a:pt x="9631" y="25935"/>
                  </a:cubicBezTo>
                  <a:cubicBezTo>
                    <a:pt x="9631" y="25935"/>
                    <a:pt x="9631" y="26087"/>
                    <a:pt x="9783" y="26087"/>
                  </a:cubicBezTo>
                  <a:cubicBezTo>
                    <a:pt x="9923" y="26227"/>
                    <a:pt x="10075" y="26227"/>
                    <a:pt x="10075" y="26227"/>
                  </a:cubicBezTo>
                  <a:cubicBezTo>
                    <a:pt x="9923" y="26227"/>
                    <a:pt x="9631" y="26087"/>
                    <a:pt x="9199" y="25643"/>
                  </a:cubicBezTo>
                  <a:cubicBezTo>
                    <a:pt x="8907" y="25351"/>
                    <a:pt x="8032" y="24628"/>
                    <a:pt x="7588" y="24184"/>
                  </a:cubicBezTo>
                  <a:cubicBezTo>
                    <a:pt x="7005" y="23752"/>
                    <a:pt x="6421" y="23168"/>
                    <a:pt x="6129" y="22877"/>
                  </a:cubicBezTo>
                  <a:cubicBezTo>
                    <a:pt x="5989" y="22725"/>
                    <a:pt x="5545" y="22293"/>
                    <a:pt x="5254" y="22141"/>
                  </a:cubicBezTo>
                  <a:lnTo>
                    <a:pt x="3071" y="19958"/>
                  </a:lnTo>
                  <a:cubicBezTo>
                    <a:pt x="3071" y="19807"/>
                    <a:pt x="3071" y="19807"/>
                    <a:pt x="2919" y="19807"/>
                  </a:cubicBezTo>
                  <a:cubicBezTo>
                    <a:pt x="2487" y="19515"/>
                    <a:pt x="1460" y="17916"/>
                    <a:pt x="1028" y="16748"/>
                  </a:cubicBezTo>
                  <a:cubicBezTo>
                    <a:pt x="736" y="16165"/>
                    <a:pt x="444" y="15289"/>
                    <a:pt x="444" y="15138"/>
                  </a:cubicBezTo>
                  <a:cubicBezTo>
                    <a:pt x="444" y="14846"/>
                    <a:pt x="444" y="14846"/>
                    <a:pt x="585" y="14846"/>
                  </a:cubicBezTo>
                  <a:cubicBezTo>
                    <a:pt x="585" y="14706"/>
                    <a:pt x="736" y="14706"/>
                    <a:pt x="736" y="14554"/>
                  </a:cubicBezTo>
                  <a:cubicBezTo>
                    <a:pt x="876" y="14554"/>
                    <a:pt x="876" y="13970"/>
                    <a:pt x="876" y="13247"/>
                  </a:cubicBezTo>
                  <a:cubicBezTo>
                    <a:pt x="1028" y="11928"/>
                    <a:pt x="1168" y="11052"/>
                    <a:pt x="1168" y="10912"/>
                  </a:cubicBezTo>
                  <a:close/>
                  <a:moveTo>
                    <a:pt x="35895" y="29145"/>
                  </a:moveTo>
                  <a:cubicBezTo>
                    <a:pt x="35895" y="29297"/>
                    <a:pt x="35755" y="29297"/>
                    <a:pt x="35755" y="29437"/>
                  </a:cubicBezTo>
                  <a:lnTo>
                    <a:pt x="35755" y="29297"/>
                  </a:lnTo>
                  <a:lnTo>
                    <a:pt x="35895" y="29145"/>
                  </a:lnTo>
                  <a:close/>
                  <a:moveTo>
                    <a:pt x="12447" y="29196"/>
                  </a:moveTo>
                  <a:cubicBezTo>
                    <a:pt x="12456" y="29196"/>
                    <a:pt x="12490" y="29233"/>
                    <a:pt x="12549" y="29297"/>
                  </a:cubicBezTo>
                  <a:lnTo>
                    <a:pt x="12701" y="29437"/>
                  </a:lnTo>
                  <a:cubicBezTo>
                    <a:pt x="12701" y="29513"/>
                    <a:pt x="12701" y="29551"/>
                    <a:pt x="12682" y="29551"/>
                  </a:cubicBezTo>
                  <a:cubicBezTo>
                    <a:pt x="12663" y="29551"/>
                    <a:pt x="12625" y="29513"/>
                    <a:pt x="12549" y="29437"/>
                  </a:cubicBezTo>
                  <a:cubicBezTo>
                    <a:pt x="12468" y="29267"/>
                    <a:pt x="12434" y="29196"/>
                    <a:pt x="12447" y="29196"/>
                  </a:cubicBezTo>
                  <a:close/>
                  <a:moveTo>
                    <a:pt x="35585" y="29475"/>
                  </a:moveTo>
                  <a:cubicBezTo>
                    <a:pt x="35603" y="29475"/>
                    <a:pt x="35603" y="29513"/>
                    <a:pt x="35603" y="29589"/>
                  </a:cubicBezTo>
                  <a:cubicBezTo>
                    <a:pt x="35603" y="29589"/>
                    <a:pt x="35463" y="29589"/>
                    <a:pt x="35463" y="29729"/>
                  </a:cubicBezTo>
                  <a:lnTo>
                    <a:pt x="35463" y="29589"/>
                  </a:lnTo>
                  <a:cubicBezTo>
                    <a:pt x="35533" y="29513"/>
                    <a:pt x="35568" y="29475"/>
                    <a:pt x="35585" y="29475"/>
                  </a:cubicBezTo>
                  <a:close/>
                  <a:moveTo>
                    <a:pt x="41883" y="24628"/>
                  </a:moveTo>
                  <a:cubicBezTo>
                    <a:pt x="42315" y="24628"/>
                    <a:pt x="42607" y="24768"/>
                    <a:pt x="42607" y="24768"/>
                  </a:cubicBezTo>
                  <a:cubicBezTo>
                    <a:pt x="42607" y="24768"/>
                    <a:pt x="42315" y="25059"/>
                    <a:pt x="41883" y="25351"/>
                  </a:cubicBezTo>
                  <a:cubicBezTo>
                    <a:pt x="41007" y="26087"/>
                    <a:pt x="39256" y="27394"/>
                    <a:pt x="39256" y="27546"/>
                  </a:cubicBezTo>
                  <a:cubicBezTo>
                    <a:pt x="39256" y="27579"/>
                    <a:pt x="39264" y="27596"/>
                    <a:pt x="39285" y="27596"/>
                  </a:cubicBezTo>
                  <a:cubicBezTo>
                    <a:pt x="39355" y="27596"/>
                    <a:pt x="39569" y="27409"/>
                    <a:pt x="40132" y="26962"/>
                  </a:cubicBezTo>
                  <a:cubicBezTo>
                    <a:pt x="41007" y="26087"/>
                    <a:pt x="42466" y="25059"/>
                    <a:pt x="42758" y="24919"/>
                  </a:cubicBezTo>
                  <a:cubicBezTo>
                    <a:pt x="42898" y="24768"/>
                    <a:pt x="43190" y="24768"/>
                    <a:pt x="43634" y="24768"/>
                  </a:cubicBezTo>
                  <a:cubicBezTo>
                    <a:pt x="44217" y="24919"/>
                    <a:pt x="45968" y="25211"/>
                    <a:pt x="45968" y="25351"/>
                  </a:cubicBezTo>
                  <a:cubicBezTo>
                    <a:pt x="45968" y="25351"/>
                    <a:pt x="45676" y="25503"/>
                    <a:pt x="45233" y="25643"/>
                  </a:cubicBezTo>
                  <a:cubicBezTo>
                    <a:pt x="44509" y="26087"/>
                    <a:pt x="42315" y="27546"/>
                    <a:pt x="41731" y="27978"/>
                  </a:cubicBezTo>
                  <a:lnTo>
                    <a:pt x="41439" y="28269"/>
                  </a:lnTo>
                  <a:cubicBezTo>
                    <a:pt x="41503" y="28333"/>
                    <a:pt x="41564" y="28370"/>
                    <a:pt x="41636" y="28370"/>
                  </a:cubicBezTo>
                  <a:cubicBezTo>
                    <a:pt x="41735" y="28370"/>
                    <a:pt x="41853" y="28299"/>
                    <a:pt x="42023" y="28129"/>
                  </a:cubicBezTo>
                  <a:cubicBezTo>
                    <a:pt x="43050" y="27254"/>
                    <a:pt x="44649" y="26227"/>
                    <a:pt x="45817" y="25643"/>
                  </a:cubicBezTo>
                  <a:cubicBezTo>
                    <a:pt x="46074" y="25474"/>
                    <a:pt x="46182" y="25403"/>
                    <a:pt x="46312" y="25403"/>
                  </a:cubicBezTo>
                  <a:cubicBezTo>
                    <a:pt x="46406" y="25403"/>
                    <a:pt x="46511" y="25439"/>
                    <a:pt x="46692" y="25503"/>
                  </a:cubicBezTo>
                  <a:cubicBezTo>
                    <a:pt x="46984" y="25503"/>
                    <a:pt x="47719" y="25795"/>
                    <a:pt x="48443" y="25935"/>
                  </a:cubicBezTo>
                  <a:cubicBezTo>
                    <a:pt x="49762" y="26227"/>
                    <a:pt x="49762" y="26227"/>
                    <a:pt x="49762" y="26378"/>
                  </a:cubicBezTo>
                  <a:cubicBezTo>
                    <a:pt x="49762" y="26511"/>
                    <a:pt x="45711" y="27698"/>
                    <a:pt x="45271" y="27698"/>
                  </a:cubicBezTo>
                  <a:cubicBezTo>
                    <a:pt x="45246" y="27698"/>
                    <a:pt x="45233" y="27694"/>
                    <a:pt x="45233" y="27686"/>
                  </a:cubicBezTo>
                  <a:lnTo>
                    <a:pt x="46108" y="27102"/>
                  </a:lnTo>
                  <a:cubicBezTo>
                    <a:pt x="46714" y="26621"/>
                    <a:pt x="46916" y="26339"/>
                    <a:pt x="46890" y="26339"/>
                  </a:cubicBezTo>
                  <a:cubicBezTo>
                    <a:pt x="46884" y="26339"/>
                    <a:pt x="46868" y="26352"/>
                    <a:pt x="46844" y="26378"/>
                  </a:cubicBezTo>
                  <a:cubicBezTo>
                    <a:pt x="46844" y="26378"/>
                    <a:pt x="46400" y="26670"/>
                    <a:pt x="45817" y="27102"/>
                  </a:cubicBezTo>
                  <a:cubicBezTo>
                    <a:pt x="45093" y="27686"/>
                    <a:pt x="44801" y="27838"/>
                    <a:pt x="44509" y="27978"/>
                  </a:cubicBezTo>
                  <a:lnTo>
                    <a:pt x="44217" y="27978"/>
                  </a:lnTo>
                  <a:cubicBezTo>
                    <a:pt x="44217" y="27838"/>
                    <a:pt x="45676" y="26810"/>
                    <a:pt x="46260" y="26378"/>
                  </a:cubicBezTo>
                  <a:cubicBezTo>
                    <a:pt x="46692" y="26087"/>
                    <a:pt x="46844" y="25935"/>
                    <a:pt x="46692" y="25935"/>
                  </a:cubicBezTo>
                  <a:cubicBezTo>
                    <a:pt x="46692" y="25923"/>
                    <a:pt x="46685" y="25917"/>
                    <a:pt x="46671" y="25917"/>
                  </a:cubicBezTo>
                  <a:cubicBezTo>
                    <a:pt x="46520" y="25917"/>
                    <a:pt x="45578" y="26592"/>
                    <a:pt x="44509" y="27394"/>
                  </a:cubicBezTo>
                  <a:cubicBezTo>
                    <a:pt x="43774" y="27978"/>
                    <a:pt x="43634" y="28129"/>
                    <a:pt x="43342" y="28129"/>
                  </a:cubicBezTo>
                  <a:cubicBezTo>
                    <a:pt x="43050" y="28269"/>
                    <a:pt x="42898" y="28269"/>
                    <a:pt x="42898" y="28269"/>
                  </a:cubicBezTo>
                  <a:cubicBezTo>
                    <a:pt x="42898" y="28129"/>
                    <a:pt x="44217" y="27102"/>
                    <a:pt x="44941" y="26670"/>
                  </a:cubicBezTo>
                  <a:cubicBezTo>
                    <a:pt x="45233" y="26519"/>
                    <a:pt x="45676" y="26227"/>
                    <a:pt x="46108" y="26087"/>
                  </a:cubicBezTo>
                  <a:cubicBezTo>
                    <a:pt x="46400" y="25795"/>
                    <a:pt x="46692" y="25643"/>
                    <a:pt x="46692" y="25643"/>
                  </a:cubicBezTo>
                  <a:cubicBezTo>
                    <a:pt x="46692" y="25608"/>
                    <a:pt x="46683" y="25591"/>
                    <a:pt x="46657" y="25591"/>
                  </a:cubicBezTo>
                  <a:cubicBezTo>
                    <a:pt x="46578" y="25591"/>
                    <a:pt x="46335" y="25753"/>
                    <a:pt x="45676" y="26087"/>
                  </a:cubicBezTo>
                  <a:cubicBezTo>
                    <a:pt x="44801" y="26519"/>
                    <a:pt x="44066" y="27102"/>
                    <a:pt x="43050" y="27838"/>
                  </a:cubicBezTo>
                  <a:cubicBezTo>
                    <a:pt x="42466" y="28269"/>
                    <a:pt x="42466" y="28421"/>
                    <a:pt x="41439" y="28561"/>
                  </a:cubicBezTo>
                  <a:lnTo>
                    <a:pt x="40856" y="28561"/>
                  </a:lnTo>
                  <a:lnTo>
                    <a:pt x="41007" y="28421"/>
                  </a:lnTo>
                  <a:cubicBezTo>
                    <a:pt x="41439" y="27978"/>
                    <a:pt x="41883" y="27394"/>
                    <a:pt x="41883" y="27394"/>
                  </a:cubicBezTo>
                  <a:cubicBezTo>
                    <a:pt x="41883" y="27371"/>
                    <a:pt x="41875" y="27360"/>
                    <a:pt x="41860" y="27360"/>
                  </a:cubicBezTo>
                  <a:cubicBezTo>
                    <a:pt x="41781" y="27360"/>
                    <a:pt x="41496" y="27663"/>
                    <a:pt x="41007" y="28269"/>
                  </a:cubicBezTo>
                  <a:cubicBezTo>
                    <a:pt x="40564" y="28713"/>
                    <a:pt x="40564" y="28713"/>
                    <a:pt x="40132" y="28713"/>
                  </a:cubicBezTo>
                  <a:cubicBezTo>
                    <a:pt x="39996" y="28756"/>
                    <a:pt x="39902" y="28786"/>
                    <a:pt x="39858" y="28786"/>
                  </a:cubicBezTo>
                  <a:cubicBezTo>
                    <a:pt x="39757" y="28786"/>
                    <a:pt x="39913" y="28632"/>
                    <a:pt x="40424" y="28129"/>
                  </a:cubicBezTo>
                  <a:lnTo>
                    <a:pt x="41007" y="27546"/>
                  </a:lnTo>
                  <a:cubicBezTo>
                    <a:pt x="40856" y="27546"/>
                    <a:pt x="40564" y="27838"/>
                    <a:pt x="40272" y="28129"/>
                  </a:cubicBezTo>
                  <a:lnTo>
                    <a:pt x="39548" y="28853"/>
                  </a:lnTo>
                  <a:cubicBezTo>
                    <a:pt x="39548" y="28853"/>
                    <a:pt x="39397" y="29005"/>
                    <a:pt x="39105" y="29005"/>
                  </a:cubicBezTo>
                  <a:lnTo>
                    <a:pt x="38813" y="29005"/>
                  </a:lnTo>
                  <a:lnTo>
                    <a:pt x="38965" y="28853"/>
                  </a:lnTo>
                  <a:cubicBezTo>
                    <a:pt x="39105" y="28713"/>
                    <a:pt x="39397" y="28421"/>
                    <a:pt x="39840" y="28129"/>
                  </a:cubicBezTo>
                  <a:cubicBezTo>
                    <a:pt x="40424" y="27394"/>
                    <a:pt x="40564" y="27394"/>
                    <a:pt x="40424" y="27254"/>
                  </a:cubicBezTo>
                  <a:lnTo>
                    <a:pt x="40424" y="27254"/>
                  </a:lnTo>
                  <a:lnTo>
                    <a:pt x="38813" y="28853"/>
                  </a:lnTo>
                  <a:cubicBezTo>
                    <a:pt x="38521" y="29145"/>
                    <a:pt x="38381" y="29145"/>
                    <a:pt x="37646" y="29297"/>
                  </a:cubicBezTo>
                  <a:cubicBezTo>
                    <a:pt x="37214" y="29437"/>
                    <a:pt x="36770" y="29437"/>
                    <a:pt x="36770" y="29437"/>
                  </a:cubicBezTo>
                  <a:cubicBezTo>
                    <a:pt x="36770" y="29437"/>
                    <a:pt x="36922" y="29297"/>
                    <a:pt x="37062" y="29005"/>
                  </a:cubicBezTo>
                  <a:cubicBezTo>
                    <a:pt x="37354" y="28713"/>
                    <a:pt x="37506" y="28713"/>
                    <a:pt x="37506" y="28713"/>
                  </a:cubicBezTo>
                  <a:cubicBezTo>
                    <a:pt x="37646" y="28713"/>
                    <a:pt x="37646" y="28713"/>
                    <a:pt x="37797" y="28561"/>
                  </a:cubicBezTo>
                  <a:cubicBezTo>
                    <a:pt x="38521" y="27838"/>
                    <a:pt x="40272" y="26227"/>
                    <a:pt x="41147" y="25643"/>
                  </a:cubicBezTo>
                  <a:cubicBezTo>
                    <a:pt x="41883" y="25059"/>
                    <a:pt x="41883" y="25059"/>
                    <a:pt x="41731" y="24919"/>
                  </a:cubicBezTo>
                  <a:cubicBezTo>
                    <a:pt x="41591" y="24919"/>
                    <a:pt x="39105" y="26962"/>
                    <a:pt x="38089" y="27978"/>
                  </a:cubicBezTo>
                  <a:lnTo>
                    <a:pt x="37797" y="28269"/>
                  </a:lnTo>
                  <a:cubicBezTo>
                    <a:pt x="37646" y="28269"/>
                    <a:pt x="37354" y="28561"/>
                    <a:pt x="37062" y="28853"/>
                  </a:cubicBezTo>
                  <a:cubicBezTo>
                    <a:pt x="36478" y="29589"/>
                    <a:pt x="36478" y="29589"/>
                    <a:pt x="36046" y="29589"/>
                  </a:cubicBezTo>
                  <a:cubicBezTo>
                    <a:pt x="35895" y="29729"/>
                    <a:pt x="35755" y="29729"/>
                    <a:pt x="35755" y="29729"/>
                  </a:cubicBezTo>
                  <a:cubicBezTo>
                    <a:pt x="35755" y="29729"/>
                    <a:pt x="35895" y="29437"/>
                    <a:pt x="36338" y="29005"/>
                  </a:cubicBezTo>
                  <a:cubicBezTo>
                    <a:pt x="37062" y="28421"/>
                    <a:pt x="37062" y="28269"/>
                    <a:pt x="37062" y="28269"/>
                  </a:cubicBezTo>
                  <a:cubicBezTo>
                    <a:pt x="36922" y="28269"/>
                    <a:pt x="36922" y="28269"/>
                    <a:pt x="37646" y="27394"/>
                  </a:cubicBezTo>
                  <a:cubicBezTo>
                    <a:pt x="38521" y="26670"/>
                    <a:pt x="39256" y="26087"/>
                    <a:pt x="40424" y="25211"/>
                  </a:cubicBezTo>
                  <a:cubicBezTo>
                    <a:pt x="40716" y="25059"/>
                    <a:pt x="41147" y="24768"/>
                    <a:pt x="41147" y="24628"/>
                  </a:cubicBezTo>
                  <a:close/>
                  <a:moveTo>
                    <a:pt x="7446" y="28470"/>
                  </a:moveTo>
                  <a:cubicBezTo>
                    <a:pt x="7521" y="28470"/>
                    <a:pt x="7625" y="28541"/>
                    <a:pt x="7880" y="28713"/>
                  </a:cubicBezTo>
                  <a:cubicBezTo>
                    <a:pt x="8032" y="29005"/>
                    <a:pt x="8615" y="29437"/>
                    <a:pt x="9047" y="29880"/>
                  </a:cubicBezTo>
                  <a:lnTo>
                    <a:pt x="9783" y="30604"/>
                  </a:lnTo>
                  <a:lnTo>
                    <a:pt x="9047" y="30172"/>
                  </a:lnTo>
                  <a:cubicBezTo>
                    <a:pt x="8172" y="29589"/>
                    <a:pt x="7005" y="28713"/>
                    <a:pt x="7005" y="28561"/>
                  </a:cubicBezTo>
                  <a:lnTo>
                    <a:pt x="7296" y="28561"/>
                  </a:lnTo>
                  <a:cubicBezTo>
                    <a:pt x="7359" y="28504"/>
                    <a:pt x="7395" y="28470"/>
                    <a:pt x="7446" y="28470"/>
                  </a:cubicBezTo>
                  <a:close/>
                  <a:moveTo>
                    <a:pt x="43190" y="28853"/>
                  </a:moveTo>
                  <a:cubicBezTo>
                    <a:pt x="43482" y="29005"/>
                    <a:pt x="44217" y="29005"/>
                    <a:pt x="44509" y="29145"/>
                  </a:cubicBezTo>
                  <a:cubicBezTo>
                    <a:pt x="44941" y="29145"/>
                    <a:pt x="45676" y="29145"/>
                    <a:pt x="46108" y="29297"/>
                  </a:cubicBezTo>
                  <a:lnTo>
                    <a:pt x="47567" y="29297"/>
                  </a:lnTo>
                  <a:cubicBezTo>
                    <a:pt x="47567" y="29437"/>
                    <a:pt x="47427" y="29437"/>
                    <a:pt x="47427" y="29589"/>
                  </a:cubicBezTo>
                  <a:cubicBezTo>
                    <a:pt x="47276" y="29589"/>
                    <a:pt x="46984" y="29880"/>
                    <a:pt x="46692" y="30020"/>
                  </a:cubicBezTo>
                  <a:cubicBezTo>
                    <a:pt x="46108" y="30464"/>
                    <a:pt x="45968" y="30604"/>
                    <a:pt x="45525" y="30604"/>
                  </a:cubicBezTo>
                  <a:cubicBezTo>
                    <a:pt x="44941" y="30604"/>
                    <a:pt x="44509" y="30604"/>
                    <a:pt x="41883" y="30172"/>
                  </a:cubicBezTo>
                  <a:cubicBezTo>
                    <a:pt x="40716" y="30020"/>
                    <a:pt x="39548" y="29729"/>
                    <a:pt x="39256" y="29729"/>
                  </a:cubicBezTo>
                  <a:lnTo>
                    <a:pt x="38673" y="29729"/>
                  </a:lnTo>
                  <a:cubicBezTo>
                    <a:pt x="38521" y="29729"/>
                    <a:pt x="38673" y="29589"/>
                    <a:pt x="40424" y="29297"/>
                  </a:cubicBezTo>
                  <a:cubicBezTo>
                    <a:pt x="41299" y="29005"/>
                    <a:pt x="42175" y="28853"/>
                    <a:pt x="42315" y="28853"/>
                  </a:cubicBezTo>
                  <a:close/>
                  <a:moveTo>
                    <a:pt x="27924" y="30423"/>
                  </a:moveTo>
                  <a:cubicBezTo>
                    <a:pt x="27947" y="30423"/>
                    <a:pt x="27865" y="30566"/>
                    <a:pt x="27676" y="30786"/>
                  </a:cubicBezTo>
                  <a:lnTo>
                    <a:pt x="27676" y="30786"/>
                  </a:lnTo>
                  <a:cubicBezTo>
                    <a:pt x="27762" y="30661"/>
                    <a:pt x="27831" y="30550"/>
                    <a:pt x="27876" y="30464"/>
                  </a:cubicBezTo>
                  <a:cubicBezTo>
                    <a:pt x="27901" y="30436"/>
                    <a:pt x="27917" y="30423"/>
                    <a:pt x="27924" y="30423"/>
                  </a:cubicBezTo>
                  <a:close/>
                  <a:moveTo>
                    <a:pt x="15176" y="31048"/>
                  </a:moveTo>
                  <a:cubicBezTo>
                    <a:pt x="15176" y="31081"/>
                    <a:pt x="15167" y="31132"/>
                    <a:pt x="15151" y="31197"/>
                  </a:cubicBezTo>
                  <a:lnTo>
                    <a:pt x="15151" y="31197"/>
                  </a:lnTo>
                  <a:cubicBezTo>
                    <a:pt x="15161" y="31191"/>
                    <a:pt x="15169" y="31188"/>
                    <a:pt x="15176" y="31188"/>
                  </a:cubicBezTo>
                  <a:lnTo>
                    <a:pt x="15176" y="31048"/>
                  </a:lnTo>
                  <a:close/>
                  <a:moveTo>
                    <a:pt x="40418" y="24079"/>
                  </a:moveTo>
                  <a:cubicBezTo>
                    <a:pt x="40564" y="24079"/>
                    <a:pt x="40564" y="24114"/>
                    <a:pt x="40564" y="24184"/>
                  </a:cubicBezTo>
                  <a:cubicBezTo>
                    <a:pt x="40564" y="24336"/>
                    <a:pt x="40564" y="24476"/>
                    <a:pt x="40716" y="24476"/>
                  </a:cubicBezTo>
                  <a:cubicBezTo>
                    <a:pt x="40856" y="24476"/>
                    <a:pt x="41007" y="24476"/>
                    <a:pt x="40856" y="24628"/>
                  </a:cubicBezTo>
                  <a:cubicBezTo>
                    <a:pt x="40856" y="24628"/>
                    <a:pt x="40564" y="24768"/>
                    <a:pt x="40132" y="25211"/>
                  </a:cubicBezTo>
                  <a:cubicBezTo>
                    <a:pt x="38965" y="25935"/>
                    <a:pt x="38381" y="26378"/>
                    <a:pt x="37214" y="27546"/>
                  </a:cubicBezTo>
                  <a:cubicBezTo>
                    <a:pt x="36770" y="27978"/>
                    <a:pt x="35895" y="28713"/>
                    <a:pt x="35463" y="29145"/>
                  </a:cubicBezTo>
                  <a:lnTo>
                    <a:pt x="34727" y="29880"/>
                  </a:lnTo>
                  <a:lnTo>
                    <a:pt x="34144" y="30020"/>
                  </a:lnTo>
                  <a:cubicBezTo>
                    <a:pt x="33852" y="30172"/>
                    <a:pt x="33712" y="30172"/>
                    <a:pt x="33712" y="30172"/>
                  </a:cubicBezTo>
                  <a:cubicBezTo>
                    <a:pt x="33712" y="30172"/>
                    <a:pt x="34727" y="29145"/>
                    <a:pt x="35463" y="28561"/>
                  </a:cubicBezTo>
                  <a:cubicBezTo>
                    <a:pt x="35895" y="28129"/>
                    <a:pt x="36046" y="27978"/>
                    <a:pt x="35895" y="27978"/>
                  </a:cubicBezTo>
                  <a:cubicBezTo>
                    <a:pt x="35755" y="27978"/>
                    <a:pt x="34879" y="28853"/>
                    <a:pt x="34004" y="29589"/>
                  </a:cubicBezTo>
                  <a:lnTo>
                    <a:pt x="33268" y="30312"/>
                  </a:lnTo>
                  <a:lnTo>
                    <a:pt x="32545" y="30464"/>
                  </a:lnTo>
                  <a:cubicBezTo>
                    <a:pt x="32117" y="30634"/>
                    <a:pt x="31938" y="30705"/>
                    <a:pt x="31863" y="30705"/>
                  </a:cubicBezTo>
                  <a:cubicBezTo>
                    <a:pt x="31809" y="30705"/>
                    <a:pt x="31809" y="30668"/>
                    <a:pt x="31809" y="30604"/>
                  </a:cubicBezTo>
                  <a:cubicBezTo>
                    <a:pt x="31961" y="30312"/>
                    <a:pt x="32685" y="29589"/>
                    <a:pt x="33712" y="28713"/>
                  </a:cubicBezTo>
                  <a:cubicBezTo>
                    <a:pt x="34727" y="27838"/>
                    <a:pt x="34727" y="27838"/>
                    <a:pt x="34587" y="27838"/>
                  </a:cubicBezTo>
                  <a:cubicBezTo>
                    <a:pt x="34581" y="27831"/>
                    <a:pt x="34571" y="27828"/>
                    <a:pt x="34558" y="27828"/>
                  </a:cubicBezTo>
                  <a:cubicBezTo>
                    <a:pt x="34282" y="27828"/>
                    <a:pt x="32646" y="29342"/>
                    <a:pt x="31809" y="30312"/>
                  </a:cubicBezTo>
                  <a:cubicBezTo>
                    <a:pt x="31377" y="30756"/>
                    <a:pt x="31226" y="30896"/>
                    <a:pt x="30934" y="30896"/>
                  </a:cubicBezTo>
                  <a:cubicBezTo>
                    <a:pt x="30642" y="31048"/>
                    <a:pt x="30502" y="31048"/>
                    <a:pt x="30502" y="31048"/>
                  </a:cubicBezTo>
                  <a:cubicBezTo>
                    <a:pt x="30502" y="31048"/>
                    <a:pt x="32253" y="29145"/>
                    <a:pt x="32685" y="28853"/>
                  </a:cubicBezTo>
                  <a:cubicBezTo>
                    <a:pt x="33852" y="27546"/>
                    <a:pt x="35463" y="26378"/>
                    <a:pt x="36630" y="25503"/>
                  </a:cubicBezTo>
                  <a:cubicBezTo>
                    <a:pt x="37506" y="24919"/>
                    <a:pt x="37646" y="24919"/>
                    <a:pt x="37506" y="24768"/>
                  </a:cubicBezTo>
                  <a:lnTo>
                    <a:pt x="37506" y="24768"/>
                  </a:lnTo>
                  <a:cubicBezTo>
                    <a:pt x="37505" y="24768"/>
                    <a:pt x="35895" y="25935"/>
                    <a:pt x="35019" y="26519"/>
                  </a:cubicBezTo>
                  <a:cubicBezTo>
                    <a:pt x="34587" y="26962"/>
                    <a:pt x="33560" y="27838"/>
                    <a:pt x="32685" y="28561"/>
                  </a:cubicBezTo>
                  <a:cubicBezTo>
                    <a:pt x="32545" y="28713"/>
                    <a:pt x="31809" y="29437"/>
                    <a:pt x="31377" y="30020"/>
                  </a:cubicBezTo>
                  <a:lnTo>
                    <a:pt x="30210" y="31188"/>
                  </a:lnTo>
                  <a:cubicBezTo>
                    <a:pt x="30193" y="31205"/>
                    <a:pt x="30184" y="31213"/>
                    <a:pt x="30182" y="31213"/>
                  </a:cubicBezTo>
                  <a:cubicBezTo>
                    <a:pt x="30152" y="31213"/>
                    <a:pt x="32012" y="29086"/>
                    <a:pt x="32836" y="28129"/>
                  </a:cubicBezTo>
                  <a:cubicBezTo>
                    <a:pt x="33712" y="27254"/>
                    <a:pt x="34727" y="26378"/>
                    <a:pt x="35311" y="25935"/>
                  </a:cubicBezTo>
                  <a:cubicBezTo>
                    <a:pt x="35895" y="25503"/>
                    <a:pt x="36922" y="24919"/>
                    <a:pt x="37646" y="24628"/>
                  </a:cubicBezTo>
                  <a:cubicBezTo>
                    <a:pt x="38089" y="24336"/>
                    <a:pt x="38381" y="24184"/>
                    <a:pt x="39397" y="24184"/>
                  </a:cubicBezTo>
                  <a:cubicBezTo>
                    <a:pt x="39980" y="24114"/>
                    <a:pt x="40272" y="24079"/>
                    <a:pt x="40418" y="24079"/>
                  </a:cubicBezTo>
                  <a:close/>
                  <a:moveTo>
                    <a:pt x="27318" y="31258"/>
                  </a:moveTo>
                  <a:cubicBezTo>
                    <a:pt x="27037" y="31734"/>
                    <a:pt x="26689" y="32082"/>
                    <a:pt x="26556" y="32215"/>
                  </a:cubicBezTo>
                  <a:cubicBezTo>
                    <a:pt x="26460" y="32311"/>
                    <a:pt x="26412" y="32359"/>
                    <a:pt x="26407" y="32359"/>
                  </a:cubicBezTo>
                  <a:cubicBezTo>
                    <a:pt x="26396" y="32359"/>
                    <a:pt x="26559" y="32162"/>
                    <a:pt x="26848" y="31771"/>
                  </a:cubicBezTo>
                  <a:cubicBezTo>
                    <a:pt x="27011" y="31613"/>
                    <a:pt x="27171" y="31435"/>
                    <a:pt x="27318" y="31258"/>
                  </a:cubicBezTo>
                  <a:close/>
                  <a:moveTo>
                    <a:pt x="16051" y="32799"/>
                  </a:moveTo>
                  <a:lnTo>
                    <a:pt x="16051" y="32939"/>
                  </a:lnTo>
                  <a:cubicBezTo>
                    <a:pt x="15911" y="32939"/>
                    <a:pt x="15911" y="32939"/>
                    <a:pt x="15911" y="32799"/>
                  </a:cubicBezTo>
                  <a:close/>
                  <a:moveTo>
                    <a:pt x="38053" y="29780"/>
                  </a:moveTo>
                  <a:cubicBezTo>
                    <a:pt x="38284" y="29780"/>
                    <a:pt x="38534" y="29817"/>
                    <a:pt x="38965" y="29880"/>
                  </a:cubicBezTo>
                  <a:cubicBezTo>
                    <a:pt x="39548" y="30020"/>
                    <a:pt x="40716" y="30172"/>
                    <a:pt x="41591" y="30312"/>
                  </a:cubicBezTo>
                  <a:cubicBezTo>
                    <a:pt x="43926" y="30756"/>
                    <a:pt x="44649" y="30756"/>
                    <a:pt x="45093" y="30756"/>
                  </a:cubicBezTo>
                  <a:cubicBezTo>
                    <a:pt x="45676" y="30756"/>
                    <a:pt x="45676" y="30896"/>
                    <a:pt x="45385" y="31048"/>
                  </a:cubicBezTo>
                  <a:cubicBezTo>
                    <a:pt x="45093" y="31048"/>
                    <a:pt x="45093" y="31048"/>
                    <a:pt x="45093" y="31188"/>
                  </a:cubicBezTo>
                  <a:cubicBezTo>
                    <a:pt x="45093" y="31188"/>
                    <a:pt x="45233" y="31188"/>
                    <a:pt x="45385" y="31339"/>
                  </a:cubicBezTo>
                  <a:lnTo>
                    <a:pt x="45817" y="31339"/>
                  </a:lnTo>
                  <a:cubicBezTo>
                    <a:pt x="45676" y="31339"/>
                    <a:pt x="45525" y="31631"/>
                    <a:pt x="45233" y="31771"/>
                  </a:cubicBezTo>
                  <a:cubicBezTo>
                    <a:pt x="44941" y="31923"/>
                    <a:pt x="44649" y="32215"/>
                    <a:pt x="44357" y="32355"/>
                  </a:cubicBezTo>
                  <a:cubicBezTo>
                    <a:pt x="44066" y="32507"/>
                    <a:pt x="43926" y="32507"/>
                    <a:pt x="43482" y="32507"/>
                  </a:cubicBezTo>
                  <a:cubicBezTo>
                    <a:pt x="42758" y="32507"/>
                    <a:pt x="41299" y="32215"/>
                    <a:pt x="39688" y="31771"/>
                  </a:cubicBezTo>
                  <a:cubicBezTo>
                    <a:pt x="37937" y="31339"/>
                    <a:pt x="35463" y="30604"/>
                    <a:pt x="35311" y="30604"/>
                  </a:cubicBezTo>
                  <a:cubicBezTo>
                    <a:pt x="35171" y="30756"/>
                    <a:pt x="35463" y="30756"/>
                    <a:pt x="36630" y="31188"/>
                  </a:cubicBezTo>
                  <a:cubicBezTo>
                    <a:pt x="37506" y="31339"/>
                    <a:pt x="38813" y="31631"/>
                    <a:pt x="39548" y="31923"/>
                  </a:cubicBezTo>
                  <a:cubicBezTo>
                    <a:pt x="41007" y="32355"/>
                    <a:pt x="42466" y="32647"/>
                    <a:pt x="43190" y="32647"/>
                  </a:cubicBezTo>
                  <a:cubicBezTo>
                    <a:pt x="43482" y="32799"/>
                    <a:pt x="43774" y="32799"/>
                    <a:pt x="43774" y="32939"/>
                  </a:cubicBezTo>
                  <a:lnTo>
                    <a:pt x="44066" y="33090"/>
                  </a:lnTo>
                  <a:lnTo>
                    <a:pt x="43774" y="33090"/>
                  </a:lnTo>
                  <a:cubicBezTo>
                    <a:pt x="43342" y="33090"/>
                    <a:pt x="42607" y="32939"/>
                    <a:pt x="40424" y="32355"/>
                  </a:cubicBezTo>
                  <a:cubicBezTo>
                    <a:pt x="38229" y="31923"/>
                    <a:pt x="37646" y="31771"/>
                    <a:pt x="36770" y="31479"/>
                  </a:cubicBezTo>
                  <a:cubicBezTo>
                    <a:pt x="36478" y="31339"/>
                    <a:pt x="35755" y="31048"/>
                    <a:pt x="35171" y="31048"/>
                  </a:cubicBezTo>
                  <a:cubicBezTo>
                    <a:pt x="34727" y="30896"/>
                    <a:pt x="34296" y="30756"/>
                    <a:pt x="34144" y="30756"/>
                  </a:cubicBezTo>
                  <a:cubicBezTo>
                    <a:pt x="34004" y="30756"/>
                    <a:pt x="35019" y="30464"/>
                    <a:pt x="36770" y="30020"/>
                  </a:cubicBezTo>
                  <a:cubicBezTo>
                    <a:pt x="37448" y="29851"/>
                    <a:pt x="37733" y="29780"/>
                    <a:pt x="38053" y="29780"/>
                  </a:cubicBezTo>
                  <a:close/>
                  <a:moveTo>
                    <a:pt x="3071" y="20250"/>
                  </a:moveTo>
                  <a:lnTo>
                    <a:pt x="3795" y="20974"/>
                  </a:lnTo>
                  <a:lnTo>
                    <a:pt x="5114" y="22293"/>
                  </a:lnTo>
                  <a:cubicBezTo>
                    <a:pt x="5405" y="22585"/>
                    <a:pt x="5837" y="23017"/>
                    <a:pt x="6129" y="23168"/>
                  </a:cubicBezTo>
                  <a:cubicBezTo>
                    <a:pt x="6421" y="23460"/>
                    <a:pt x="6713" y="23892"/>
                    <a:pt x="7005" y="24044"/>
                  </a:cubicBezTo>
                  <a:cubicBezTo>
                    <a:pt x="9199" y="26087"/>
                    <a:pt x="10215" y="26962"/>
                    <a:pt x="10658" y="27394"/>
                  </a:cubicBezTo>
                  <a:cubicBezTo>
                    <a:pt x="11242" y="28129"/>
                    <a:pt x="12841" y="30464"/>
                    <a:pt x="12841" y="30464"/>
                  </a:cubicBezTo>
                  <a:cubicBezTo>
                    <a:pt x="12701" y="30464"/>
                    <a:pt x="12549" y="30172"/>
                    <a:pt x="12257" y="29880"/>
                  </a:cubicBezTo>
                  <a:cubicBezTo>
                    <a:pt x="11818" y="29547"/>
                    <a:pt x="11630" y="29385"/>
                    <a:pt x="11564" y="29385"/>
                  </a:cubicBezTo>
                  <a:cubicBezTo>
                    <a:pt x="11542" y="29385"/>
                    <a:pt x="11534" y="29402"/>
                    <a:pt x="11534" y="29437"/>
                  </a:cubicBezTo>
                  <a:cubicBezTo>
                    <a:pt x="11674" y="29437"/>
                    <a:pt x="11966" y="29729"/>
                    <a:pt x="12257" y="30172"/>
                  </a:cubicBezTo>
                  <a:cubicBezTo>
                    <a:pt x="13133" y="31048"/>
                    <a:pt x="12993" y="31048"/>
                    <a:pt x="13133" y="31479"/>
                  </a:cubicBezTo>
                  <a:lnTo>
                    <a:pt x="13285" y="31923"/>
                  </a:lnTo>
                  <a:lnTo>
                    <a:pt x="12841" y="31339"/>
                  </a:lnTo>
                  <a:cubicBezTo>
                    <a:pt x="12409" y="30756"/>
                    <a:pt x="12257" y="30604"/>
                    <a:pt x="12257" y="30604"/>
                  </a:cubicBezTo>
                  <a:lnTo>
                    <a:pt x="12257" y="30756"/>
                  </a:lnTo>
                  <a:cubicBezTo>
                    <a:pt x="12257" y="30756"/>
                    <a:pt x="12549" y="31188"/>
                    <a:pt x="12841" y="31479"/>
                  </a:cubicBezTo>
                  <a:cubicBezTo>
                    <a:pt x="13425" y="32355"/>
                    <a:pt x="13425" y="32355"/>
                    <a:pt x="13285" y="32355"/>
                  </a:cubicBezTo>
                  <a:cubicBezTo>
                    <a:pt x="13285" y="32355"/>
                    <a:pt x="12993" y="31923"/>
                    <a:pt x="12549" y="31339"/>
                  </a:cubicBezTo>
                  <a:cubicBezTo>
                    <a:pt x="12117" y="30756"/>
                    <a:pt x="11825" y="30312"/>
                    <a:pt x="11825" y="30312"/>
                  </a:cubicBezTo>
                  <a:cubicBezTo>
                    <a:pt x="11674" y="30312"/>
                    <a:pt x="11825" y="30604"/>
                    <a:pt x="12549" y="31631"/>
                  </a:cubicBezTo>
                  <a:cubicBezTo>
                    <a:pt x="12993" y="32215"/>
                    <a:pt x="13425" y="32799"/>
                    <a:pt x="13425" y="32939"/>
                  </a:cubicBezTo>
                  <a:cubicBezTo>
                    <a:pt x="13425" y="33046"/>
                    <a:pt x="13425" y="33148"/>
                    <a:pt x="13375" y="33148"/>
                  </a:cubicBezTo>
                  <a:cubicBezTo>
                    <a:pt x="13354" y="33148"/>
                    <a:pt x="13325" y="33131"/>
                    <a:pt x="13285" y="33090"/>
                  </a:cubicBezTo>
                  <a:lnTo>
                    <a:pt x="13133" y="32939"/>
                  </a:lnTo>
                  <a:cubicBezTo>
                    <a:pt x="12993" y="32799"/>
                    <a:pt x="12993" y="32647"/>
                    <a:pt x="12993" y="32507"/>
                  </a:cubicBezTo>
                  <a:cubicBezTo>
                    <a:pt x="12993" y="32355"/>
                    <a:pt x="12409" y="31479"/>
                    <a:pt x="11966" y="30896"/>
                  </a:cubicBezTo>
                  <a:cubicBezTo>
                    <a:pt x="11534" y="30464"/>
                    <a:pt x="9491" y="28853"/>
                    <a:pt x="9491" y="28853"/>
                  </a:cubicBezTo>
                  <a:lnTo>
                    <a:pt x="9491" y="28853"/>
                  </a:lnTo>
                  <a:cubicBezTo>
                    <a:pt x="9491" y="29005"/>
                    <a:pt x="9783" y="29297"/>
                    <a:pt x="10506" y="29729"/>
                  </a:cubicBezTo>
                  <a:cubicBezTo>
                    <a:pt x="11534" y="30756"/>
                    <a:pt x="11966" y="31188"/>
                    <a:pt x="12409" y="31771"/>
                  </a:cubicBezTo>
                  <a:cubicBezTo>
                    <a:pt x="12663" y="32157"/>
                    <a:pt x="12916" y="32534"/>
                    <a:pt x="12787" y="32534"/>
                  </a:cubicBezTo>
                  <a:cubicBezTo>
                    <a:pt x="12767" y="32534"/>
                    <a:pt x="12739" y="32525"/>
                    <a:pt x="12701" y="32507"/>
                  </a:cubicBezTo>
                  <a:cubicBezTo>
                    <a:pt x="12549" y="32215"/>
                    <a:pt x="11534" y="31188"/>
                    <a:pt x="11090" y="30896"/>
                  </a:cubicBezTo>
                  <a:cubicBezTo>
                    <a:pt x="10703" y="30509"/>
                    <a:pt x="10071" y="29999"/>
                    <a:pt x="9945" y="29999"/>
                  </a:cubicBezTo>
                  <a:cubicBezTo>
                    <a:pt x="9931" y="29999"/>
                    <a:pt x="9923" y="30006"/>
                    <a:pt x="9923" y="30020"/>
                  </a:cubicBezTo>
                  <a:cubicBezTo>
                    <a:pt x="9783" y="30020"/>
                    <a:pt x="10215" y="30312"/>
                    <a:pt x="10658" y="30604"/>
                  </a:cubicBezTo>
                  <a:cubicBezTo>
                    <a:pt x="11382" y="31188"/>
                    <a:pt x="11966" y="31771"/>
                    <a:pt x="12841" y="32799"/>
                  </a:cubicBezTo>
                  <a:lnTo>
                    <a:pt x="13285" y="33382"/>
                  </a:lnTo>
                  <a:lnTo>
                    <a:pt x="12257" y="32647"/>
                  </a:lnTo>
                  <a:cubicBezTo>
                    <a:pt x="11242" y="31923"/>
                    <a:pt x="11090" y="31923"/>
                    <a:pt x="10798" y="31479"/>
                  </a:cubicBezTo>
                  <a:cubicBezTo>
                    <a:pt x="10506" y="30896"/>
                    <a:pt x="10075" y="30464"/>
                    <a:pt x="9631" y="30020"/>
                  </a:cubicBezTo>
                  <a:cubicBezTo>
                    <a:pt x="9491" y="29880"/>
                    <a:pt x="9047" y="29589"/>
                    <a:pt x="8756" y="29297"/>
                  </a:cubicBezTo>
                  <a:cubicBezTo>
                    <a:pt x="8464" y="29005"/>
                    <a:pt x="8032" y="28561"/>
                    <a:pt x="7880" y="28561"/>
                  </a:cubicBezTo>
                  <a:cubicBezTo>
                    <a:pt x="7740" y="28421"/>
                    <a:pt x="7588" y="28129"/>
                    <a:pt x="7448" y="28129"/>
                  </a:cubicBezTo>
                  <a:cubicBezTo>
                    <a:pt x="7448" y="27978"/>
                    <a:pt x="7005" y="27394"/>
                    <a:pt x="6281" y="26810"/>
                  </a:cubicBezTo>
                  <a:lnTo>
                    <a:pt x="4962" y="25503"/>
                  </a:lnTo>
                  <a:cubicBezTo>
                    <a:pt x="4670" y="25211"/>
                    <a:pt x="4238" y="24476"/>
                    <a:pt x="4086" y="24336"/>
                  </a:cubicBezTo>
                  <a:lnTo>
                    <a:pt x="4086" y="24044"/>
                  </a:lnTo>
                  <a:lnTo>
                    <a:pt x="4530" y="24184"/>
                  </a:lnTo>
                  <a:cubicBezTo>
                    <a:pt x="4744" y="24229"/>
                    <a:pt x="4933" y="24247"/>
                    <a:pt x="5097" y="24247"/>
                  </a:cubicBezTo>
                  <a:cubicBezTo>
                    <a:pt x="5489" y="24247"/>
                    <a:pt x="5739" y="24143"/>
                    <a:pt x="5837" y="24044"/>
                  </a:cubicBezTo>
                  <a:lnTo>
                    <a:pt x="5837" y="23752"/>
                  </a:lnTo>
                  <a:lnTo>
                    <a:pt x="4822" y="22725"/>
                  </a:lnTo>
                  <a:cubicBezTo>
                    <a:pt x="3503" y="21558"/>
                    <a:pt x="2779" y="20974"/>
                    <a:pt x="2627" y="20834"/>
                  </a:cubicBezTo>
                  <a:cubicBezTo>
                    <a:pt x="2627" y="20682"/>
                    <a:pt x="2627" y="20682"/>
                    <a:pt x="2779" y="20390"/>
                  </a:cubicBezTo>
                  <a:lnTo>
                    <a:pt x="3071" y="20250"/>
                  </a:lnTo>
                  <a:close/>
                  <a:moveTo>
                    <a:pt x="10075" y="30896"/>
                  </a:moveTo>
                  <a:cubicBezTo>
                    <a:pt x="10075" y="31048"/>
                    <a:pt x="10215" y="31048"/>
                    <a:pt x="10366" y="31188"/>
                  </a:cubicBezTo>
                  <a:cubicBezTo>
                    <a:pt x="10366" y="31339"/>
                    <a:pt x="10506" y="31479"/>
                    <a:pt x="10366" y="31479"/>
                  </a:cubicBezTo>
                  <a:cubicBezTo>
                    <a:pt x="10366" y="31479"/>
                    <a:pt x="10366" y="31631"/>
                    <a:pt x="10506" y="31771"/>
                  </a:cubicBezTo>
                  <a:cubicBezTo>
                    <a:pt x="10658" y="31771"/>
                    <a:pt x="10950" y="32063"/>
                    <a:pt x="10950" y="32215"/>
                  </a:cubicBezTo>
                  <a:lnTo>
                    <a:pt x="11242" y="32507"/>
                  </a:lnTo>
                  <a:lnTo>
                    <a:pt x="11242" y="32507"/>
                  </a:lnTo>
                  <a:lnTo>
                    <a:pt x="10950" y="32355"/>
                  </a:lnTo>
                  <a:lnTo>
                    <a:pt x="10075" y="31771"/>
                  </a:lnTo>
                  <a:lnTo>
                    <a:pt x="10075" y="31771"/>
                  </a:lnTo>
                  <a:cubicBezTo>
                    <a:pt x="10075" y="31923"/>
                    <a:pt x="10366" y="32063"/>
                    <a:pt x="10798" y="32355"/>
                  </a:cubicBezTo>
                  <a:cubicBezTo>
                    <a:pt x="11382" y="32939"/>
                    <a:pt x="11534" y="32939"/>
                    <a:pt x="11674" y="33230"/>
                  </a:cubicBezTo>
                  <a:lnTo>
                    <a:pt x="11825" y="33522"/>
                  </a:lnTo>
                  <a:lnTo>
                    <a:pt x="10798" y="32647"/>
                  </a:lnTo>
                  <a:cubicBezTo>
                    <a:pt x="10075" y="32215"/>
                    <a:pt x="9631" y="31631"/>
                    <a:pt x="9491" y="31631"/>
                  </a:cubicBezTo>
                  <a:lnTo>
                    <a:pt x="9339" y="31339"/>
                  </a:lnTo>
                  <a:lnTo>
                    <a:pt x="9491" y="31339"/>
                  </a:lnTo>
                  <a:cubicBezTo>
                    <a:pt x="9783" y="31188"/>
                    <a:pt x="9923" y="31048"/>
                    <a:pt x="9923" y="31048"/>
                  </a:cubicBezTo>
                  <a:cubicBezTo>
                    <a:pt x="9923" y="30896"/>
                    <a:pt x="10075" y="30896"/>
                    <a:pt x="10075" y="30896"/>
                  </a:cubicBezTo>
                  <a:close/>
                  <a:moveTo>
                    <a:pt x="34727" y="24336"/>
                  </a:moveTo>
                  <a:cubicBezTo>
                    <a:pt x="35019" y="24336"/>
                    <a:pt x="35019" y="24336"/>
                    <a:pt x="35019" y="24476"/>
                  </a:cubicBezTo>
                  <a:cubicBezTo>
                    <a:pt x="34879" y="24476"/>
                    <a:pt x="34879" y="24628"/>
                    <a:pt x="34879" y="24768"/>
                  </a:cubicBezTo>
                  <a:cubicBezTo>
                    <a:pt x="34879" y="24844"/>
                    <a:pt x="34914" y="24881"/>
                    <a:pt x="35041" y="24881"/>
                  </a:cubicBezTo>
                  <a:cubicBezTo>
                    <a:pt x="35168" y="24881"/>
                    <a:pt x="35387" y="24844"/>
                    <a:pt x="35755" y="24768"/>
                  </a:cubicBezTo>
                  <a:cubicBezTo>
                    <a:pt x="36397" y="24554"/>
                    <a:pt x="36958" y="24421"/>
                    <a:pt x="37211" y="24421"/>
                  </a:cubicBezTo>
                  <a:cubicBezTo>
                    <a:pt x="37303" y="24421"/>
                    <a:pt x="37354" y="24439"/>
                    <a:pt x="37354" y="24476"/>
                  </a:cubicBezTo>
                  <a:cubicBezTo>
                    <a:pt x="37354" y="24476"/>
                    <a:pt x="37214" y="24476"/>
                    <a:pt x="36922" y="24628"/>
                  </a:cubicBezTo>
                  <a:cubicBezTo>
                    <a:pt x="36338" y="24919"/>
                    <a:pt x="35463" y="25643"/>
                    <a:pt x="34879" y="25935"/>
                  </a:cubicBezTo>
                  <a:cubicBezTo>
                    <a:pt x="33852" y="26670"/>
                    <a:pt x="32253" y="28269"/>
                    <a:pt x="30642" y="30172"/>
                  </a:cubicBezTo>
                  <a:cubicBezTo>
                    <a:pt x="29475" y="31479"/>
                    <a:pt x="29475" y="31339"/>
                    <a:pt x="29183" y="31479"/>
                  </a:cubicBezTo>
                  <a:lnTo>
                    <a:pt x="29043" y="31479"/>
                  </a:lnTo>
                  <a:lnTo>
                    <a:pt x="29183" y="31339"/>
                  </a:lnTo>
                  <a:cubicBezTo>
                    <a:pt x="29335" y="31188"/>
                    <a:pt x="30058" y="30464"/>
                    <a:pt x="30794" y="29589"/>
                  </a:cubicBezTo>
                  <a:cubicBezTo>
                    <a:pt x="32253" y="28129"/>
                    <a:pt x="32393" y="27838"/>
                    <a:pt x="32253" y="27838"/>
                  </a:cubicBezTo>
                  <a:cubicBezTo>
                    <a:pt x="32101" y="27978"/>
                    <a:pt x="30210" y="30020"/>
                    <a:pt x="29043" y="31339"/>
                  </a:cubicBezTo>
                  <a:cubicBezTo>
                    <a:pt x="28751" y="31631"/>
                    <a:pt x="28599" y="31631"/>
                    <a:pt x="28459" y="31771"/>
                  </a:cubicBezTo>
                  <a:lnTo>
                    <a:pt x="28167" y="31771"/>
                  </a:lnTo>
                  <a:lnTo>
                    <a:pt x="28459" y="31479"/>
                  </a:lnTo>
                  <a:cubicBezTo>
                    <a:pt x="28599" y="31339"/>
                    <a:pt x="29475" y="30312"/>
                    <a:pt x="30210" y="29437"/>
                  </a:cubicBezTo>
                  <a:cubicBezTo>
                    <a:pt x="31734" y="27658"/>
                    <a:pt x="31932" y="27543"/>
                    <a:pt x="31857" y="27543"/>
                  </a:cubicBezTo>
                  <a:cubicBezTo>
                    <a:pt x="31846" y="27543"/>
                    <a:pt x="31829" y="27546"/>
                    <a:pt x="31809" y="27546"/>
                  </a:cubicBezTo>
                  <a:cubicBezTo>
                    <a:pt x="31809" y="27546"/>
                    <a:pt x="29183" y="30312"/>
                    <a:pt x="28307" y="31479"/>
                  </a:cubicBezTo>
                  <a:cubicBezTo>
                    <a:pt x="28016" y="31771"/>
                    <a:pt x="27876" y="31923"/>
                    <a:pt x="27724" y="31923"/>
                  </a:cubicBezTo>
                  <a:cubicBezTo>
                    <a:pt x="27584" y="32063"/>
                    <a:pt x="27432" y="32063"/>
                    <a:pt x="27432" y="32063"/>
                  </a:cubicBezTo>
                  <a:cubicBezTo>
                    <a:pt x="27432" y="32063"/>
                    <a:pt x="28016" y="31479"/>
                    <a:pt x="28599" y="30756"/>
                  </a:cubicBezTo>
                  <a:cubicBezTo>
                    <a:pt x="29767" y="29589"/>
                    <a:pt x="29918" y="29437"/>
                    <a:pt x="29767" y="29437"/>
                  </a:cubicBezTo>
                  <a:cubicBezTo>
                    <a:pt x="29767" y="29437"/>
                    <a:pt x="29043" y="30020"/>
                    <a:pt x="28459" y="30896"/>
                  </a:cubicBezTo>
                  <a:cubicBezTo>
                    <a:pt x="27724" y="31631"/>
                    <a:pt x="27140" y="32215"/>
                    <a:pt x="27000" y="32215"/>
                  </a:cubicBezTo>
                  <a:lnTo>
                    <a:pt x="27584" y="31631"/>
                  </a:lnTo>
                  <a:cubicBezTo>
                    <a:pt x="27876" y="31188"/>
                    <a:pt x="28599" y="30312"/>
                    <a:pt x="29183" y="29437"/>
                  </a:cubicBezTo>
                  <a:cubicBezTo>
                    <a:pt x="30058" y="28269"/>
                    <a:pt x="30350" y="28129"/>
                    <a:pt x="30210" y="27978"/>
                  </a:cubicBezTo>
                  <a:cubicBezTo>
                    <a:pt x="30210" y="27838"/>
                    <a:pt x="30210" y="27838"/>
                    <a:pt x="30058" y="27838"/>
                  </a:cubicBezTo>
                  <a:cubicBezTo>
                    <a:pt x="30058" y="27838"/>
                    <a:pt x="29918" y="27978"/>
                    <a:pt x="29183" y="28853"/>
                  </a:cubicBezTo>
                  <a:cubicBezTo>
                    <a:pt x="28599" y="29589"/>
                    <a:pt x="28459" y="29880"/>
                    <a:pt x="28307" y="29880"/>
                  </a:cubicBezTo>
                  <a:cubicBezTo>
                    <a:pt x="28167" y="29880"/>
                    <a:pt x="27140" y="31048"/>
                    <a:pt x="26265" y="32215"/>
                  </a:cubicBezTo>
                  <a:cubicBezTo>
                    <a:pt x="25973" y="32647"/>
                    <a:pt x="25973" y="32647"/>
                    <a:pt x="25541" y="32799"/>
                  </a:cubicBezTo>
                  <a:cubicBezTo>
                    <a:pt x="25395" y="32869"/>
                    <a:pt x="25322" y="32904"/>
                    <a:pt x="25286" y="32904"/>
                  </a:cubicBezTo>
                  <a:cubicBezTo>
                    <a:pt x="25249" y="32904"/>
                    <a:pt x="25249" y="32869"/>
                    <a:pt x="25249" y="32799"/>
                  </a:cubicBezTo>
                  <a:cubicBezTo>
                    <a:pt x="25249" y="32799"/>
                    <a:pt x="25681" y="32063"/>
                    <a:pt x="26265" y="31339"/>
                  </a:cubicBezTo>
                  <a:cubicBezTo>
                    <a:pt x="27000" y="30464"/>
                    <a:pt x="27432" y="30020"/>
                    <a:pt x="27292" y="30020"/>
                  </a:cubicBezTo>
                  <a:cubicBezTo>
                    <a:pt x="27292" y="30017"/>
                    <a:pt x="27291" y="30016"/>
                    <a:pt x="27288" y="30016"/>
                  </a:cubicBezTo>
                  <a:cubicBezTo>
                    <a:pt x="27184" y="30016"/>
                    <a:pt x="24957" y="32802"/>
                    <a:pt x="24957" y="32939"/>
                  </a:cubicBezTo>
                  <a:cubicBezTo>
                    <a:pt x="24957" y="32939"/>
                    <a:pt x="24806" y="33090"/>
                    <a:pt x="24666" y="33090"/>
                  </a:cubicBezTo>
                  <a:cubicBezTo>
                    <a:pt x="24514" y="33230"/>
                    <a:pt x="24374" y="33230"/>
                    <a:pt x="24374" y="33230"/>
                  </a:cubicBezTo>
                  <a:cubicBezTo>
                    <a:pt x="24374" y="33230"/>
                    <a:pt x="24806" y="32507"/>
                    <a:pt x="25389" y="31771"/>
                  </a:cubicBezTo>
                  <a:cubicBezTo>
                    <a:pt x="25973" y="31048"/>
                    <a:pt x="26416" y="30312"/>
                    <a:pt x="26416" y="30312"/>
                  </a:cubicBezTo>
                  <a:cubicBezTo>
                    <a:pt x="26416" y="30299"/>
                    <a:pt x="26412" y="30292"/>
                    <a:pt x="26404" y="30292"/>
                  </a:cubicBezTo>
                  <a:cubicBezTo>
                    <a:pt x="26325" y="30292"/>
                    <a:pt x="25875" y="30882"/>
                    <a:pt x="24957" y="32063"/>
                  </a:cubicBezTo>
                  <a:cubicBezTo>
                    <a:pt x="24222" y="33230"/>
                    <a:pt x="23930" y="33522"/>
                    <a:pt x="23790" y="33522"/>
                  </a:cubicBezTo>
                  <a:cubicBezTo>
                    <a:pt x="23749" y="33563"/>
                    <a:pt x="23719" y="33582"/>
                    <a:pt x="23703" y="33582"/>
                  </a:cubicBezTo>
                  <a:cubicBezTo>
                    <a:pt x="23660" y="33582"/>
                    <a:pt x="23717" y="33444"/>
                    <a:pt x="23930" y="33230"/>
                  </a:cubicBezTo>
                  <a:cubicBezTo>
                    <a:pt x="24082" y="32939"/>
                    <a:pt x="24666" y="32215"/>
                    <a:pt x="25097" y="31479"/>
                  </a:cubicBezTo>
                  <a:cubicBezTo>
                    <a:pt x="26017" y="30434"/>
                    <a:pt x="26348" y="29857"/>
                    <a:pt x="26297" y="29857"/>
                  </a:cubicBezTo>
                  <a:cubicBezTo>
                    <a:pt x="26292" y="29857"/>
                    <a:pt x="26280" y="29864"/>
                    <a:pt x="26265" y="29880"/>
                  </a:cubicBezTo>
                  <a:cubicBezTo>
                    <a:pt x="26125" y="29880"/>
                    <a:pt x="25541" y="30756"/>
                    <a:pt x="24666" y="31771"/>
                  </a:cubicBezTo>
                  <a:cubicBezTo>
                    <a:pt x="23346" y="33674"/>
                    <a:pt x="23346" y="33814"/>
                    <a:pt x="23055" y="33966"/>
                  </a:cubicBezTo>
                  <a:cubicBezTo>
                    <a:pt x="22763" y="33966"/>
                    <a:pt x="22915" y="33966"/>
                    <a:pt x="23790" y="32799"/>
                  </a:cubicBezTo>
                  <a:cubicBezTo>
                    <a:pt x="24222" y="32063"/>
                    <a:pt x="25097" y="30896"/>
                    <a:pt x="25541" y="30172"/>
                  </a:cubicBezTo>
                  <a:cubicBezTo>
                    <a:pt x="26125" y="29297"/>
                    <a:pt x="26556" y="28561"/>
                    <a:pt x="27292" y="27838"/>
                  </a:cubicBezTo>
                  <a:cubicBezTo>
                    <a:pt x="28114" y="26656"/>
                    <a:pt x="28370" y="26332"/>
                    <a:pt x="28512" y="26332"/>
                  </a:cubicBezTo>
                  <a:cubicBezTo>
                    <a:pt x="28546" y="26332"/>
                    <a:pt x="28573" y="26350"/>
                    <a:pt x="28599" y="26378"/>
                  </a:cubicBezTo>
                  <a:cubicBezTo>
                    <a:pt x="28654" y="26429"/>
                    <a:pt x="28689" y="26462"/>
                    <a:pt x="28754" y="26462"/>
                  </a:cubicBezTo>
                  <a:cubicBezTo>
                    <a:pt x="28866" y="26462"/>
                    <a:pt x="29069" y="26362"/>
                    <a:pt x="29626" y="26087"/>
                  </a:cubicBezTo>
                  <a:cubicBezTo>
                    <a:pt x="30350" y="25795"/>
                    <a:pt x="32685" y="24919"/>
                    <a:pt x="32836" y="24919"/>
                  </a:cubicBezTo>
                  <a:lnTo>
                    <a:pt x="32545" y="25211"/>
                  </a:lnTo>
                  <a:cubicBezTo>
                    <a:pt x="31669" y="25795"/>
                    <a:pt x="30934" y="26227"/>
                    <a:pt x="30502" y="26810"/>
                  </a:cubicBezTo>
                  <a:cubicBezTo>
                    <a:pt x="30058" y="27394"/>
                    <a:pt x="30058" y="27394"/>
                    <a:pt x="30210" y="27394"/>
                  </a:cubicBezTo>
                  <a:cubicBezTo>
                    <a:pt x="30248" y="27435"/>
                    <a:pt x="30286" y="27454"/>
                    <a:pt x="30328" y="27454"/>
                  </a:cubicBezTo>
                  <a:cubicBezTo>
                    <a:pt x="30442" y="27454"/>
                    <a:pt x="30581" y="27315"/>
                    <a:pt x="30794" y="27102"/>
                  </a:cubicBezTo>
                  <a:cubicBezTo>
                    <a:pt x="31517" y="26087"/>
                    <a:pt x="33712" y="24628"/>
                    <a:pt x="34727" y="24336"/>
                  </a:cubicBezTo>
                  <a:close/>
                  <a:moveTo>
                    <a:pt x="11516" y="32320"/>
                  </a:moveTo>
                  <a:cubicBezTo>
                    <a:pt x="11576" y="32320"/>
                    <a:pt x="12063" y="32604"/>
                    <a:pt x="12549" y="33090"/>
                  </a:cubicBezTo>
                  <a:cubicBezTo>
                    <a:pt x="13576" y="33814"/>
                    <a:pt x="13576" y="33814"/>
                    <a:pt x="13576" y="33966"/>
                  </a:cubicBezTo>
                  <a:lnTo>
                    <a:pt x="13425" y="34106"/>
                  </a:lnTo>
                  <a:lnTo>
                    <a:pt x="12701" y="33522"/>
                  </a:lnTo>
                  <a:cubicBezTo>
                    <a:pt x="12117" y="33090"/>
                    <a:pt x="11825" y="32939"/>
                    <a:pt x="11674" y="32647"/>
                  </a:cubicBezTo>
                  <a:cubicBezTo>
                    <a:pt x="11534" y="32507"/>
                    <a:pt x="11534" y="32355"/>
                    <a:pt x="11534" y="32355"/>
                  </a:cubicBezTo>
                  <a:cubicBezTo>
                    <a:pt x="11508" y="32332"/>
                    <a:pt x="11503" y="32320"/>
                    <a:pt x="11516" y="32320"/>
                  </a:cubicBezTo>
                  <a:close/>
                  <a:moveTo>
                    <a:pt x="13298" y="14247"/>
                  </a:moveTo>
                  <a:cubicBezTo>
                    <a:pt x="13314" y="14247"/>
                    <a:pt x="13349" y="14392"/>
                    <a:pt x="13425" y="14706"/>
                  </a:cubicBezTo>
                  <a:cubicBezTo>
                    <a:pt x="13576" y="14998"/>
                    <a:pt x="13716" y="15581"/>
                    <a:pt x="13716" y="16305"/>
                  </a:cubicBezTo>
                  <a:cubicBezTo>
                    <a:pt x="14008" y="17332"/>
                    <a:pt x="14008" y="17332"/>
                    <a:pt x="13716" y="18056"/>
                  </a:cubicBezTo>
                  <a:lnTo>
                    <a:pt x="13716" y="18931"/>
                  </a:lnTo>
                  <a:cubicBezTo>
                    <a:pt x="13716" y="18931"/>
                    <a:pt x="13868" y="18639"/>
                    <a:pt x="13868" y="18348"/>
                  </a:cubicBezTo>
                  <a:cubicBezTo>
                    <a:pt x="13868" y="18056"/>
                    <a:pt x="14008" y="17916"/>
                    <a:pt x="14008" y="17916"/>
                  </a:cubicBezTo>
                  <a:cubicBezTo>
                    <a:pt x="14008" y="17916"/>
                    <a:pt x="14008" y="18208"/>
                    <a:pt x="14160" y="18791"/>
                  </a:cubicBezTo>
                  <a:cubicBezTo>
                    <a:pt x="14160" y="19223"/>
                    <a:pt x="14300" y="19667"/>
                    <a:pt x="14300" y="19667"/>
                  </a:cubicBezTo>
                  <a:cubicBezTo>
                    <a:pt x="14300" y="19836"/>
                    <a:pt x="14399" y="19907"/>
                    <a:pt x="14511" y="19907"/>
                  </a:cubicBezTo>
                  <a:cubicBezTo>
                    <a:pt x="14592" y="19907"/>
                    <a:pt x="14680" y="19870"/>
                    <a:pt x="14744" y="19807"/>
                  </a:cubicBezTo>
                  <a:cubicBezTo>
                    <a:pt x="14884" y="19667"/>
                    <a:pt x="15035" y="19667"/>
                    <a:pt x="15035" y="19667"/>
                  </a:cubicBezTo>
                  <a:cubicBezTo>
                    <a:pt x="15176" y="19667"/>
                    <a:pt x="15467" y="20834"/>
                    <a:pt x="15619" y="21418"/>
                  </a:cubicBezTo>
                  <a:cubicBezTo>
                    <a:pt x="15759" y="21849"/>
                    <a:pt x="15759" y="22141"/>
                    <a:pt x="15619" y="22141"/>
                  </a:cubicBezTo>
                  <a:lnTo>
                    <a:pt x="15035" y="23309"/>
                  </a:lnTo>
                  <a:cubicBezTo>
                    <a:pt x="14744" y="24044"/>
                    <a:pt x="14300" y="25059"/>
                    <a:pt x="14008" y="25643"/>
                  </a:cubicBezTo>
                  <a:cubicBezTo>
                    <a:pt x="13716" y="26378"/>
                    <a:pt x="13425" y="26810"/>
                    <a:pt x="13425" y="26962"/>
                  </a:cubicBezTo>
                  <a:cubicBezTo>
                    <a:pt x="13425" y="26982"/>
                    <a:pt x="13428" y="26994"/>
                    <a:pt x="13435" y="26994"/>
                  </a:cubicBezTo>
                  <a:cubicBezTo>
                    <a:pt x="13480" y="26994"/>
                    <a:pt x="13681" y="26600"/>
                    <a:pt x="14300" y="25351"/>
                  </a:cubicBezTo>
                  <a:cubicBezTo>
                    <a:pt x="14744" y="24476"/>
                    <a:pt x="15176" y="23460"/>
                    <a:pt x="15327" y="23017"/>
                  </a:cubicBezTo>
                  <a:cubicBezTo>
                    <a:pt x="15619" y="22585"/>
                    <a:pt x="15759" y="22293"/>
                    <a:pt x="15759" y="22293"/>
                  </a:cubicBezTo>
                  <a:cubicBezTo>
                    <a:pt x="15911" y="22293"/>
                    <a:pt x="15911" y="23460"/>
                    <a:pt x="15911" y="24476"/>
                  </a:cubicBezTo>
                  <a:cubicBezTo>
                    <a:pt x="15759" y="25059"/>
                    <a:pt x="15759" y="25643"/>
                    <a:pt x="15759" y="25795"/>
                  </a:cubicBezTo>
                  <a:cubicBezTo>
                    <a:pt x="15882" y="26032"/>
                    <a:pt x="15998" y="26268"/>
                    <a:pt x="16193" y="26268"/>
                  </a:cubicBezTo>
                  <a:cubicBezTo>
                    <a:pt x="16238" y="26268"/>
                    <a:pt x="16288" y="26255"/>
                    <a:pt x="16343" y="26227"/>
                  </a:cubicBezTo>
                  <a:lnTo>
                    <a:pt x="16495" y="26227"/>
                  </a:lnTo>
                  <a:lnTo>
                    <a:pt x="16495" y="26810"/>
                  </a:lnTo>
                  <a:cubicBezTo>
                    <a:pt x="16635" y="27546"/>
                    <a:pt x="16635" y="28129"/>
                    <a:pt x="16343" y="29729"/>
                  </a:cubicBezTo>
                  <a:cubicBezTo>
                    <a:pt x="16203" y="30464"/>
                    <a:pt x="16051" y="31188"/>
                    <a:pt x="16051" y="31339"/>
                  </a:cubicBezTo>
                  <a:cubicBezTo>
                    <a:pt x="16051" y="31479"/>
                    <a:pt x="15911" y="31923"/>
                    <a:pt x="15327" y="32939"/>
                  </a:cubicBezTo>
                  <a:lnTo>
                    <a:pt x="14452" y="34398"/>
                  </a:lnTo>
                  <a:cubicBezTo>
                    <a:pt x="14452" y="34398"/>
                    <a:pt x="14452" y="34258"/>
                    <a:pt x="14300" y="34258"/>
                  </a:cubicBezTo>
                  <a:cubicBezTo>
                    <a:pt x="14300" y="33966"/>
                    <a:pt x="14452" y="33814"/>
                    <a:pt x="15035" y="32647"/>
                  </a:cubicBezTo>
                  <a:cubicBezTo>
                    <a:pt x="15467" y="31771"/>
                    <a:pt x="15759" y="31188"/>
                    <a:pt x="15759" y="31048"/>
                  </a:cubicBezTo>
                  <a:cubicBezTo>
                    <a:pt x="15759" y="31023"/>
                    <a:pt x="15755" y="31010"/>
                    <a:pt x="15747" y="31010"/>
                  </a:cubicBezTo>
                  <a:cubicBezTo>
                    <a:pt x="15702" y="31010"/>
                    <a:pt x="15524" y="31354"/>
                    <a:pt x="15035" y="32215"/>
                  </a:cubicBezTo>
                  <a:cubicBezTo>
                    <a:pt x="14744" y="32939"/>
                    <a:pt x="14452" y="33522"/>
                    <a:pt x="14300" y="33522"/>
                  </a:cubicBezTo>
                  <a:lnTo>
                    <a:pt x="14300" y="33382"/>
                  </a:lnTo>
                  <a:cubicBezTo>
                    <a:pt x="14160" y="32939"/>
                    <a:pt x="14300" y="32939"/>
                    <a:pt x="14744" y="32063"/>
                  </a:cubicBezTo>
                  <a:cubicBezTo>
                    <a:pt x="14965" y="31735"/>
                    <a:pt x="15099" y="31400"/>
                    <a:pt x="15151" y="31197"/>
                  </a:cubicBezTo>
                  <a:lnTo>
                    <a:pt x="15151" y="31197"/>
                  </a:lnTo>
                  <a:cubicBezTo>
                    <a:pt x="14966" y="31313"/>
                    <a:pt x="14300" y="32513"/>
                    <a:pt x="14300" y="32647"/>
                  </a:cubicBezTo>
                  <a:cubicBezTo>
                    <a:pt x="14230" y="32723"/>
                    <a:pt x="14195" y="32761"/>
                    <a:pt x="14178" y="32761"/>
                  </a:cubicBezTo>
                  <a:cubicBezTo>
                    <a:pt x="14160" y="32761"/>
                    <a:pt x="14160" y="32723"/>
                    <a:pt x="14160" y="32647"/>
                  </a:cubicBezTo>
                  <a:cubicBezTo>
                    <a:pt x="14160" y="32507"/>
                    <a:pt x="14300" y="32063"/>
                    <a:pt x="14744" y="31339"/>
                  </a:cubicBezTo>
                  <a:cubicBezTo>
                    <a:pt x="15176" y="30312"/>
                    <a:pt x="15327" y="30172"/>
                    <a:pt x="15176" y="30172"/>
                  </a:cubicBezTo>
                  <a:cubicBezTo>
                    <a:pt x="15176" y="30172"/>
                    <a:pt x="15035" y="30604"/>
                    <a:pt x="14744" y="31188"/>
                  </a:cubicBezTo>
                  <a:cubicBezTo>
                    <a:pt x="14279" y="32005"/>
                    <a:pt x="14088" y="32260"/>
                    <a:pt x="14030" y="32260"/>
                  </a:cubicBezTo>
                  <a:cubicBezTo>
                    <a:pt x="14015" y="32260"/>
                    <a:pt x="14008" y="32244"/>
                    <a:pt x="14008" y="32215"/>
                  </a:cubicBezTo>
                  <a:cubicBezTo>
                    <a:pt x="14008" y="32215"/>
                    <a:pt x="14300" y="31479"/>
                    <a:pt x="14744" y="30896"/>
                  </a:cubicBezTo>
                  <a:cubicBezTo>
                    <a:pt x="15035" y="30172"/>
                    <a:pt x="15327" y="29589"/>
                    <a:pt x="15327" y="29589"/>
                  </a:cubicBezTo>
                  <a:cubicBezTo>
                    <a:pt x="15327" y="29556"/>
                    <a:pt x="15320" y="29537"/>
                    <a:pt x="15304" y="29537"/>
                  </a:cubicBezTo>
                  <a:cubicBezTo>
                    <a:pt x="15248" y="29537"/>
                    <a:pt x="15082" y="29779"/>
                    <a:pt x="14744" y="30464"/>
                  </a:cubicBezTo>
                  <a:cubicBezTo>
                    <a:pt x="14456" y="30889"/>
                    <a:pt x="14305" y="31462"/>
                    <a:pt x="14166" y="31479"/>
                  </a:cubicBezTo>
                  <a:lnTo>
                    <a:pt x="14166" y="31479"/>
                  </a:lnTo>
                  <a:cubicBezTo>
                    <a:pt x="14178" y="31385"/>
                    <a:pt x="14210" y="31131"/>
                    <a:pt x="14300" y="30756"/>
                  </a:cubicBezTo>
                  <a:cubicBezTo>
                    <a:pt x="14452" y="30312"/>
                    <a:pt x="14592" y="29589"/>
                    <a:pt x="14592" y="29437"/>
                  </a:cubicBezTo>
                  <a:cubicBezTo>
                    <a:pt x="14592" y="29005"/>
                    <a:pt x="14744" y="28853"/>
                    <a:pt x="15176" y="27978"/>
                  </a:cubicBezTo>
                  <a:cubicBezTo>
                    <a:pt x="15911" y="26810"/>
                    <a:pt x="15911" y="26670"/>
                    <a:pt x="15759" y="26670"/>
                  </a:cubicBezTo>
                  <a:cubicBezTo>
                    <a:pt x="15759" y="26670"/>
                    <a:pt x="15467" y="27102"/>
                    <a:pt x="15327" y="27546"/>
                  </a:cubicBezTo>
                  <a:lnTo>
                    <a:pt x="14747" y="28417"/>
                  </a:lnTo>
                  <a:lnTo>
                    <a:pt x="14747" y="28417"/>
                  </a:lnTo>
                  <a:cubicBezTo>
                    <a:pt x="14777" y="28243"/>
                    <a:pt x="15044" y="25752"/>
                    <a:pt x="15176" y="25059"/>
                  </a:cubicBezTo>
                  <a:cubicBezTo>
                    <a:pt x="15327" y="24768"/>
                    <a:pt x="15467" y="24184"/>
                    <a:pt x="15619" y="23892"/>
                  </a:cubicBezTo>
                  <a:cubicBezTo>
                    <a:pt x="15911" y="23168"/>
                    <a:pt x="15911" y="23168"/>
                    <a:pt x="15759" y="23168"/>
                  </a:cubicBezTo>
                  <a:cubicBezTo>
                    <a:pt x="15467" y="23168"/>
                    <a:pt x="15035" y="24476"/>
                    <a:pt x="14884" y="25643"/>
                  </a:cubicBezTo>
                  <a:cubicBezTo>
                    <a:pt x="14744" y="26087"/>
                    <a:pt x="14592" y="27102"/>
                    <a:pt x="14452" y="28129"/>
                  </a:cubicBezTo>
                  <a:cubicBezTo>
                    <a:pt x="14300" y="29005"/>
                    <a:pt x="14160" y="29880"/>
                    <a:pt x="14160" y="30172"/>
                  </a:cubicBezTo>
                  <a:cubicBezTo>
                    <a:pt x="14040" y="30975"/>
                    <a:pt x="13927" y="31238"/>
                    <a:pt x="13885" y="31238"/>
                  </a:cubicBezTo>
                  <a:cubicBezTo>
                    <a:pt x="13874" y="31238"/>
                    <a:pt x="13868" y="31219"/>
                    <a:pt x="13868" y="31188"/>
                  </a:cubicBezTo>
                  <a:cubicBezTo>
                    <a:pt x="13576" y="30172"/>
                    <a:pt x="13285" y="28853"/>
                    <a:pt x="13285" y="28853"/>
                  </a:cubicBezTo>
                  <a:cubicBezTo>
                    <a:pt x="13425" y="28713"/>
                    <a:pt x="13868" y="27254"/>
                    <a:pt x="13868" y="27254"/>
                  </a:cubicBezTo>
                  <a:cubicBezTo>
                    <a:pt x="13716" y="27254"/>
                    <a:pt x="13425" y="28129"/>
                    <a:pt x="13285" y="28713"/>
                  </a:cubicBezTo>
                  <a:cubicBezTo>
                    <a:pt x="13285" y="28713"/>
                    <a:pt x="13133" y="28421"/>
                    <a:pt x="13133" y="27978"/>
                  </a:cubicBezTo>
                  <a:cubicBezTo>
                    <a:pt x="12841" y="27102"/>
                    <a:pt x="12841" y="27102"/>
                    <a:pt x="12993" y="26810"/>
                  </a:cubicBezTo>
                  <a:cubicBezTo>
                    <a:pt x="13425" y="26087"/>
                    <a:pt x="15176" y="21849"/>
                    <a:pt x="15035" y="21849"/>
                  </a:cubicBezTo>
                  <a:cubicBezTo>
                    <a:pt x="15035" y="21823"/>
                    <a:pt x="15030" y="21806"/>
                    <a:pt x="15018" y="21806"/>
                  </a:cubicBezTo>
                  <a:cubicBezTo>
                    <a:pt x="14967" y="21806"/>
                    <a:pt x="14801" y="22102"/>
                    <a:pt x="14452" y="23168"/>
                  </a:cubicBezTo>
                  <a:cubicBezTo>
                    <a:pt x="14008" y="24336"/>
                    <a:pt x="12841" y="26810"/>
                    <a:pt x="12841" y="26810"/>
                  </a:cubicBezTo>
                  <a:lnTo>
                    <a:pt x="12701" y="26670"/>
                  </a:lnTo>
                  <a:cubicBezTo>
                    <a:pt x="12701" y="26519"/>
                    <a:pt x="12841" y="26227"/>
                    <a:pt x="13285" y="25351"/>
                  </a:cubicBezTo>
                  <a:cubicBezTo>
                    <a:pt x="13716" y="24184"/>
                    <a:pt x="14744" y="21418"/>
                    <a:pt x="14744" y="21126"/>
                  </a:cubicBezTo>
                  <a:cubicBezTo>
                    <a:pt x="14744" y="21126"/>
                    <a:pt x="14744" y="20974"/>
                    <a:pt x="14592" y="20974"/>
                  </a:cubicBezTo>
                  <a:lnTo>
                    <a:pt x="14300" y="22141"/>
                  </a:lnTo>
                  <a:cubicBezTo>
                    <a:pt x="14008" y="23168"/>
                    <a:pt x="12993" y="25503"/>
                    <a:pt x="12701" y="26087"/>
                  </a:cubicBezTo>
                  <a:lnTo>
                    <a:pt x="12701" y="26227"/>
                  </a:lnTo>
                  <a:lnTo>
                    <a:pt x="12549" y="26087"/>
                  </a:lnTo>
                  <a:cubicBezTo>
                    <a:pt x="12549" y="25935"/>
                    <a:pt x="12549" y="25643"/>
                    <a:pt x="12841" y="24919"/>
                  </a:cubicBezTo>
                  <a:cubicBezTo>
                    <a:pt x="13133" y="24336"/>
                    <a:pt x="13285" y="23309"/>
                    <a:pt x="13425" y="22725"/>
                  </a:cubicBezTo>
                  <a:cubicBezTo>
                    <a:pt x="13576" y="22141"/>
                    <a:pt x="13868" y="21266"/>
                    <a:pt x="14008" y="20834"/>
                  </a:cubicBezTo>
                  <a:cubicBezTo>
                    <a:pt x="14254" y="20097"/>
                    <a:pt x="14293" y="19773"/>
                    <a:pt x="14215" y="19773"/>
                  </a:cubicBezTo>
                  <a:cubicBezTo>
                    <a:pt x="14201" y="19773"/>
                    <a:pt x="14182" y="19785"/>
                    <a:pt x="14160" y="19807"/>
                  </a:cubicBezTo>
                  <a:cubicBezTo>
                    <a:pt x="14160" y="19958"/>
                    <a:pt x="13576" y="21709"/>
                    <a:pt x="13285" y="22877"/>
                  </a:cubicBezTo>
                  <a:cubicBezTo>
                    <a:pt x="13133" y="23752"/>
                    <a:pt x="12993" y="24184"/>
                    <a:pt x="12993" y="24184"/>
                  </a:cubicBezTo>
                  <a:lnTo>
                    <a:pt x="12993" y="23752"/>
                  </a:lnTo>
                  <a:cubicBezTo>
                    <a:pt x="12993" y="22877"/>
                    <a:pt x="13133" y="21709"/>
                    <a:pt x="12993" y="19667"/>
                  </a:cubicBezTo>
                  <a:cubicBezTo>
                    <a:pt x="12993" y="17040"/>
                    <a:pt x="12993" y="16013"/>
                    <a:pt x="13285" y="15429"/>
                  </a:cubicBezTo>
                  <a:cubicBezTo>
                    <a:pt x="13425" y="15138"/>
                    <a:pt x="13425" y="14846"/>
                    <a:pt x="13425" y="14846"/>
                  </a:cubicBezTo>
                  <a:cubicBezTo>
                    <a:pt x="13425" y="14805"/>
                    <a:pt x="13413" y="14788"/>
                    <a:pt x="13396" y="14788"/>
                  </a:cubicBezTo>
                  <a:cubicBezTo>
                    <a:pt x="13355" y="14788"/>
                    <a:pt x="13285" y="14890"/>
                    <a:pt x="13285" y="14998"/>
                  </a:cubicBezTo>
                  <a:cubicBezTo>
                    <a:pt x="13235" y="15044"/>
                    <a:pt x="13201" y="15074"/>
                    <a:pt x="13184" y="15074"/>
                  </a:cubicBezTo>
                  <a:cubicBezTo>
                    <a:pt x="13149" y="15074"/>
                    <a:pt x="13183" y="14946"/>
                    <a:pt x="13285" y="14554"/>
                  </a:cubicBezTo>
                  <a:cubicBezTo>
                    <a:pt x="13285" y="14354"/>
                    <a:pt x="13285" y="14247"/>
                    <a:pt x="13298" y="14247"/>
                  </a:cubicBezTo>
                  <a:close/>
                  <a:moveTo>
                    <a:pt x="18672" y="34190"/>
                  </a:moveTo>
                  <a:cubicBezTo>
                    <a:pt x="18677" y="34190"/>
                    <a:pt x="18677" y="34207"/>
                    <a:pt x="18677" y="34258"/>
                  </a:cubicBezTo>
                  <a:lnTo>
                    <a:pt x="18537" y="34398"/>
                  </a:lnTo>
                  <a:cubicBezTo>
                    <a:pt x="18492" y="34443"/>
                    <a:pt x="18474" y="34461"/>
                    <a:pt x="18471" y="34461"/>
                  </a:cubicBezTo>
                  <a:cubicBezTo>
                    <a:pt x="18462" y="34461"/>
                    <a:pt x="18537" y="34356"/>
                    <a:pt x="18537" y="34258"/>
                  </a:cubicBezTo>
                  <a:cubicBezTo>
                    <a:pt x="18631" y="34258"/>
                    <a:pt x="18662" y="34190"/>
                    <a:pt x="18672" y="34190"/>
                  </a:cubicBezTo>
                  <a:close/>
                  <a:moveTo>
                    <a:pt x="12185" y="33445"/>
                  </a:moveTo>
                  <a:cubicBezTo>
                    <a:pt x="12196" y="33445"/>
                    <a:pt x="12355" y="33574"/>
                    <a:pt x="12841" y="33966"/>
                  </a:cubicBezTo>
                  <a:cubicBezTo>
                    <a:pt x="13576" y="34398"/>
                    <a:pt x="13716" y="34549"/>
                    <a:pt x="13716" y="34690"/>
                  </a:cubicBezTo>
                  <a:lnTo>
                    <a:pt x="13716" y="34841"/>
                  </a:lnTo>
                  <a:cubicBezTo>
                    <a:pt x="13716" y="34841"/>
                    <a:pt x="13425" y="34690"/>
                    <a:pt x="12993" y="34398"/>
                  </a:cubicBezTo>
                  <a:cubicBezTo>
                    <a:pt x="12549" y="33966"/>
                    <a:pt x="12257" y="33674"/>
                    <a:pt x="12257" y="33522"/>
                  </a:cubicBezTo>
                  <a:cubicBezTo>
                    <a:pt x="12211" y="33476"/>
                    <a:pt x="12180" y="33445"/>
                    <a:pt x="12185" y="33445"/>
                  </a:cubicBezTo>
                  <a:close/>
                  <a:moveTo>
                    <a:pt x="31961" y="34841"/>
                  </a:moveTo>
                  <a:cubicBezTo>
                    <a:pt x="31885" y="34841"/>
                    <a:pt x="31847" y="34841"/>
                    <a:pt x="31995" y="34896"/>
                  </a:cubicBezTo>
                  <a:lnTo>
                    <a:pt x="31995" y="34896"/>
                  </a:lnTo>
                  <a:cubicBezTo>
                    <a:pt x="31973" y="34876"/>
                    <a:pt x="31961" y="34857"/>
                    <a:pt x="31961" y="34841"/>
                  </a:cubicBezTo>
                  <a:close/>
                  <a:moveTo>
                    <a:pt x="34004" y="30896"/>
                  </a:moveTo>
                  <a:cubicBezTo>
                    <a:pt x="34879" y="31048"/>
                    <a:pt x="36630" y="31479"/>
                    <a:pt x="37354" y="31771"/>
                  </a:cubicBezTo>
                  <a:cubicBezTo>
                    <a:pt x="38089" y="32063"/>
                    <a:pt x="42315" y="33090"/>
                    <a:pt x="43050" y="33230"/>
                  </a:cubicBezTo>
                  <a:lnTo>
                    <a:pt x="43482" y="33230"/>
                  </a:lnTo>
                  <a:cubicBezTo>
                    <a:pt x="43482" y="33230"/>
                    <a:pt x="43190" y="33522"/>
                    <a:pt x="42758" y="33674"/>
                  </a:cubicBezTo>
                  <a:cubicBezTo>
                    <a:pt x="42466" y="33966"/>
                    <a:pt x="41731" y="34258"/>
                    <a:pt x="41299" y="34398"/>
                  </a:cubicBezTo>
                  <a:cubicBezTo>
                    <a:pt x="40856" y="34549"/>
                    <a:pt x="40424" y="34841"/>
                    <a:pt x="40424" y="34841"/>
                  </a:cubicBezTo>
                  <a:cubicBezTo>
                    <a:pt x="40424" y="34879"/>
                    <a:pt x="40403" y="34896"/>
                    <a:pt x="40353" y="34896"/>
                  </a:cubicBezTo>
                  <a:cubicBezTo>
                    <a:pt x="40216" y="34896"/>
                    <a:pt x="39858" y="34764"/>
                    <a:pt x="39105" y="34549"/>
                  </a:cubicBezTo>
                  <a:cubicBezTo>
                    <a:pt x="38381" y="34398"/>
                    <a:pt x="37062" y="34106"/>
                    <a:pt x="36338" y="33814"/>
                  </a:cubicBezTo>
                  <a:cubicBezTo>
                    <a:pt x="33268" y="32939"/>
                    <a:pt x="30934" y="32355"/>
                    <a:pt x="29626" y="32355"/>
                  </a:cubicBezTo>
                  <a:cubicBezTo>
                    <a:pt x="29183" y="32355"/>
                    <a:pt x="29043" y="32215"/>
                    <a:pt x="29043" y="32215"/>
                  </a:cubicBezTo>
                  <a:cubicBezTo>
                    <a:pt x="29335" y="32215"/>
                    <a:pt x="30502" y="31771"/>
                    <a:pt x="31961" y="31339"/>
                  </a:cubicBezTo>
                  <a:cubicBezTo>
                    <a:pt x="33560" y="30896"/>
                    <a:pt x="33560" y="30896"/>
                    <a:pt x="34004" y="30896"/>
                  </a:cubicBezTo>
                  <a:close/>
                  <a:moveTo>
                    <a:pt x="11825" y="33674"/>
                  </a:moveTo>
                  <a:cubicBezTo>
                    <a:pt x="11966" y="33814"/>
                    <a:pt x="12117" y="34106"/>
                    <a:pt x="12409" y="34398"/>
                  </a:cubicBezTo>
                  <a:cubicBezTo>
                    <a:pt x="12549" y="34690"/>
                    <a:pt x="12701" y="34981"/>
                    <a:pt x="12549" y="34981"/>
                  </a:cubicBezTo>
                  <a:cubicBezTo>
                    <a:pt x="12549" y="34981"/>
                    <a:pt x="11825" y="33674"/>
                    <a:pt x="11674" y="33674"/>
                  </a:cubicBezTo>
                  <a:close/>
                  <a:moveTo>
                    <a:pt x="16343" y="31631"/>
                  </a:moveTo>
                  <a:cubicBezTo>
                    <a:pt x="16343" y="31771"/>
                    <a:pt x="16343" y="31923"/>
                    <a:pt x="15619" y="33382"/>
                  </a:cubicBezTo>
                  <a:cubicBezTo>
                    <a:pt x="14849" y="34788"/>
                    <a:pt x="14531" y="35301"/>
                    <a:pt x="14465" y="35301"/>
                  </a:cubicBezTo>
                  <a:cubicBezTo>
                    <a:pt x="14456" y="35301"/>
                    <a:pt x="14452" y="35291"/>
                    <a:pt x="14452" y="35273"/>
                  </a:cubicBezTo>
                  <a:lnTo>
                    <a:pt x="14452" y="34841"/>
                  </a:lnTo>
                  <a:lnTo>
                    <a:pt x="14452" y="34690"/>
                  </a:lnTo>
                  <a:lnTo>
                    <a:pt x="14592" y="34841"/>
                  </a:lnTo>
                  <a:cubicBezTo>
                    <a:pt x="14744" y="34690"/>
                    <a:pt x="14744" y="34690"/>
                    <a:pt x="14592" y="34690"/>
                  </a:cubicBezTo>
                  <a:lnTo>
                    <a:pt x="14592" y="34549"/>
                  </a:lnTo>
                  <a:cubicBezTo>
                    <a:pt x="14592" y="34398"/>
                    <a:pt x="16051" y="31771"/>
                    <a:pt x="16203" y="31631"/>
                  </a:cubicBezTo>
                  <a:close/>
                  <a:moveTo>
                    <a:pt x="27724" y="26519"/>
                  </a:moveTo>
                  <a:cubicBezTo>
                    <a:pt x="27724" y="26519"/>
                    <a:pt x="27432" y="26962"/>
                    <a:pt x="27000" y="27546"/>
                  </a:cubicBezTo>
                  <a:cubicBezTo>
                    <a:pt x="26265" y="28269"/>
                    <a:pt x="25833" y="28853"/>
                    <a:pt x="25097" y="30172"/>
                  </a:cubicBezTo>
                  <a:cubicBezTo>
                    <a:pt x="24514" y="31048"/>
                    <a:pt x="23638" y="32355"/>
                    <a:pt x="23206" y="33090"/>
                  </a:cubicBezTo>
                  <a:lnTo>
                    <a:pt x="22331" y="34258"/>
                  </a:lnTo>
                  <a:lnTo>
                    <a:pt x="21887" y="34398"/>
                  </a:lnTo>
                  <a:lnTo>
                    <a:pt x="21596" y="34549"/>
                  </a:lnTo>
                  <a:lnTo>
                    <a:pt x="21887" y="34106"/>
                  </a:lnTo>
                  <a:cubicBezTo>
                    <a:pt x="22039" y="33966"/>
                    <a:pt x="22331" y="33382"/>
                    <a:pt x="22763" y="32799"/>
                  </a:cubicBezTo>
                  <a:lnTo>
                    <a:pt x="23346" y="31923"/>
                  </a:lnTo>
                  <a:cubicBezTo>
                    <a:pt x="23339" y="31915"/>
                    <a:pt x="23330" y="31911"/>
                    <a:pt x="23318" y="31911"/>
                  </a:cubicBezTo>
                  <a:cubicBezTo>
                    <a:pt x="23114" y="31911"/>
                    <a:pt x="22292" y="33152"/>
                    <a:pt x="21596" y="34258"/>
                  </a:cubicBezTo>
                  <a:cubicBezTo>
                    <a:pt x="21304" y="34690"/>
                    <a:pt x="21304" y="34690"/>
                    <a:pt x="21012" y="34841"/>
                  </a:cubicBezTo>
                  <a:cubicBezTo>
                    <a:pt x="21304" y="34549"/>
                    <a:pt x="21304" y="34549"/>
                    <a:pt x="21304" y="34398"/>
                  </a:cubicBezTo>
                  <a:lnTo>
                    <a:pt x="21164" y="34398"/>
                  </a:lnTo>
                  <a:cubicBezTo>
                    <a:pt x="21012" y="34398"/>
                    <a:pt x="21747" y="33230"/>
                    <a:pt x="22179" y="32647"/>
                  </a:cubicBezTo>
                  <a:cubicBezTo>
                    <a:pt x="22331" y="32507"/>
                    <a:pt x="22471" y="32215"/>
                    <a:pt x="22471" y="32215"/>
                  </a:cubicBezTo>
                  <a:lnTo>
                    <a:pt x="22471" y="32215"/>
                  </a:lnTo>
                  <a:cubicBezTo>
                    <a:pt x="22471" y="32215"/>
                    <a:pt x="21887" y="32799"/>
                    <a:pt x="21304" y="33674"/>
                  </a:cubicBezTo>
                  <a:lnTo>
                    <a:pt x="20136" y="35273"/>
                  </a:lnTo>
                  <a:lnTo>
                    <a:pt x="19705" y="35425"/>
                  </a:lnTo>
                  <a:lnTo>
                    <a:pt x="19261" y="35717"/>
                  </a:lnTo>
                  <a:lnTo>
                    <a:pt x="19413" y="35425"/>
                  </a:lnTo>
                  <a:cubicBezTo>
                    <a:pt x="19553" y="35273"/>
                    <a:pt x="19553" y="35273"/>
                    <a:pt x="19705" y="35273"/>
                  </a:cubicBezTo>
                  <a:cubicBezTo>
                    <a:pt x="19705" y="35273"/>
                    <a:pt x="19845" y="35273"/>
                    <a:pt x="20288" y="34841"/>
                  </a:cubicBezTo>
                  <a:cubicBezTo>
                    <a:pt x="20872" y="34258"/>
                    <a:pt x="20872" y="34106"/>
                    <a:pt x="20720" y="34106"/>
                  </a:cubicBezTo>
                  <a:cubicBezTo>
                    <a:pt x="20720" y="34069"/>
                    <a:pt x="20699" y="34051"/>
                    <a:pt x="20666" y="34051"/>
                  </a:cubicBezTo>
                  <a:cubicBezTo>
                    <a:pt x="20575" y="34051"/>
                    <a:pt x="20391" y="34184"/>
                    <a:pt x="20288" y="34398"/>
                  </a:cubicBezTo>
                  <a:cubicBezTo>
                    <a:pt x="20288" y="34258"/>
                    <a:pt x="20428" y="33966"/>
                    <a:pt x="20580" y="33814"/>
                  </a:cubicBezTo>
                  <a:cubicBezTo>
                    <a:pt x="20720" y="33522"/>
                    <a:pt x="20872" y="33522"/>
                    <a:pt x="20720" y="33382"/>
                  </a:cubicBezTo>
                  <a:cubicBezTo>
                    <a:pt x="20720" y="33382"/>
                    <a:pt x="21012" y="32799"/>
                    <a:pt x="21455" y="32063"/>
                  </a:cubicBezTo>
                  <a:cubicBezTo>
                    <a:pt x="21887" y="31339"/>
                    <a:pt x="22623" y="30312"/>
                    <a:pt x="22915" y="29880"/>
                  </a:cubicBezTo>
                  <a:lnTo>
                    <a:pt x="23638" y="28853"/>
                  </a:lnTo>
                  <a:lnTo>
                    <a:pt x="24374" y="28421"/>
                  </a:lnTo>
                  <a:cubicBezTo>
                    <a:pt x="24666" y="28129"/>
                    <a:pt x="25681" y="27546"/>
                    <a:pt x="26416" y="27102"/>
                  </a:cubicBezTo>
                  <a:cubicBezTo>
                    <a:pt x="27140" y="26810"/>
                    <a:pt x="27724" y="26519"/>
                    <a:pt x="27724" y="26519"/>
                  </a:cubicBezTo>
                  <a:close/>
                  <a:moveTo>
                    <a:pt x="21455" y="30020"/>
                  </a:moveTo>
                  <a:lnTo>
                    <a:pt x="21164" y="30312"/>
                  </a:lnTo>
                  <a:cubicBezTo>
                    <a:pt x="21164" y="30464"/>
                    <a:pt x="20428" y="31479"/>
                    <a:pt x="19705" y="32507"/>
                  </a:cubicBezTo>
                  <a:cubicBezTo>
                    <a:pt x="18964" y="33450"/>
                    <a:pt x="18532" y="33943"/>
                    <a:pt x="18402" y="34145"/>
                  </a:cubicBezTo>
                  <a:lnTo>
                    <a:pt x="18402" y="34145"/>
                  </a:lnTo>
                  <a:cubicBezTo>
                    <a:pt x="18452" y="33944"/>
                    <a:pt x="18618" y="33591"/>
                    <a:pt x="18969" y="33230"/>
                  </a:cubicBezTo>
                  <a:cubicBezTo>
                    <a:pt x="19413" y="32647"/>
                    <a:pt x="19705" y="32355"/>
                    <a:pt x="19553" y="32215"/>
                  </a:cubicBezTo>
                  <a:lnTo>
                    <a:pt x="19553" y="32215"/>
                  </a:lnTo>
                  <a:cubicBezTo>
                    <a:pt x="19553" y="32215"/>
                    <a:pt x="19121" y="32799"/>
                    <a:pt x="17510" y="35133"/>
                  </a:cubicBezTo>
                  <a:cubicBezTo>
                    <a:pt x="17174" y="35605"/>
                    <a:pt x="16994" y="35827"/>
                    <a:pt x="16956" y="35827"/>
                  </a:cubicBezTo>
                  <a:cubicBezTo>
                    <a:pt x="16912" y="35827"/>
                    <a:pt x="17057" y="35531"/>
                    <a:pt x="17370" y="34981"/>
                  </a:cubicBezTo>
                  <a:cubicBezTo>
                    <a:pt x="18094" y="33522"/>
                    <a:pt x="19845" y="31479"/>
                    <a:pt x="21012" y="30312"/>
                  </a:cubicBezTo>
                  <a:lnTo>
                    <a:pt x="21455" y="30020"/>
                  </a:lnTo>
                  <a:close/>
                  <a:moveTo>
                    <a:pt x="15944" y="33002"/>
                  </a:moveTo>
                  <a:cubicBezTo>
                    <a:pt x="15950" y="33002"/>
                    <a:pt x="15939" y="33032"/>
                    <a:pt x="15911" y="33090"/>
                  </a:cubicBezTo>
                  <a:cubicBezTo>
                    <a:pt x="15911" y="33230"/>
                    <a:pt x="15467" y="33966"/>
                    <a:pt x="15176" y="34549"/>
                  </a:cubicBezTo>
                  <a:cubicBezTo>
                    <a:pt x="14884" y="35273"/>
                    <a:pt x="14592" y="35857"/>
                    <a:pt x="14592" y="35857"/>
                  </a:cubicBezTo>
                  <a:cubicBezTo>
                    <a:pt x="14452" y="35857"/>
                    <a:pt x="14592" y="35425"/>
                    <a:pt x="15176" y="34398"/>
                  </a:cubicBezTo>
                  <a:cubicBezTo>
                    <a:pt x="15642" y="33465"/>
                    <a:pt x="15922" y="33002"/>
                    <a:pt x="15944" y="33002"/>
                  </a:cubicBezTo>
                  <a:close/>
                  <a:moveTo>
                    <a:pt x="12787" y="34449"/>
                  </a:moveTo>
                  <a:cubicBezTo>
                    <a:pt x="12872" y="34449"/>
                    <a:pt x="13027" y="34520"/>
                    <a:pt x="13285" y="34690"/>
                  </a:cubicBezTo>
                  <a:cubicBezTo>
                    <a:pt x="13425" y="34981"/>
                    <a:pt x="13716" y="35133"/>
                    <a:pt x="13716" y="35273"/>
                  </a:cubicBezTo>
                  <a:cubicBezTo>
                    <a:pt x="13716" y="35273"/>
                    <a:pt x="13716" y="35425"/>
                    <a:pt x="13868" y="35717"/>
                  </a:cubicBezTo>
                  <a:lnTo>
                    <a:pt x="13868" y="36149"/>
                  </a:lnTo>
                  <a:lnTo>
                    <a:pt x="13576" y="35717"/>
                  </a:lnTo>
                  <a:cubicBezTo>
                    <a:pt x="13425" y="35133"/>
                    <a:pt x="12993" y="34690"/>
                    <a:pt x="12841" y="34690"/>
                  </a:cubicBezTo>
                  <a:cubicBezTo>
                    <a:pt x="12841" y="34690"/>
                    <a:pt x="12841" y="34549"/>
                    <a:pt x="12701" y="34549"/>
                  </a:cubicBezTo>
                  <a:cubicBezTo>
                    <a:pt x="12701" y="34486"/>
                    <a:pt x="12725" y="34449"/>
                    <a:pt x="12787" y="34449"/>
                  </a:cubicBezTo>
                  <a:close/>
                  <a:moveTo>
                    <a:pt x="18094" y="34841"/>
                  </a:moveTo>
                  <a:cubicBezTo>
                    <a:pt x="18245" y="34841"/>
                    <a:pt x="17662" y="35717"/>
                    <a:pt x="17218" y="36149"/>
                  </a:cubicBezTo>
                  <a:cubicBezTo>
                    <a:pt x="17370" y="35717"/>
                    <a:pt x="17954" y="34841"/>
                    <a:pt x="18094" y="34841"/>
                  </a:cubicBezTo>
                  <a:close/>
                  <a:moveTo>
                    <a:pt x="16584" y="32101"/>
                  </a:moveTo>
                  <a:cubicBezTo>
                    <a:pt x="16638" y="32101"/>
                    <a:pt x="16711" y="32139"/>
                    <a:pt x="16786" y="32215"/>
                  </a:cubicBezTo>
                  <a:cubicBezTo>
                    <a:pt x="16926" y="32355"/>
                    <a:pt x="16926" y="32355"/>
                    <a:pt x="16926" y="32647"/>
                  </a:cubicBezTo>
                  <a:cubicBezTo>
                    <a:pt x="16926" y="33090"/>
                    <a:pt x="16926" y="33090"/>
                    <a:pt x="16635" y="33090"/>
                  </a:cubicBezTo>
                  <a:cubicBezTo>
                    <a:pt x="16495" y="33230"/>
                    <a:pt x="16203" y="33382"/>
                    <a:pt x="16343" y="33522"/>
                  </a:cubicBezTo>
                  <a:cubicBezTo>
                    <a:pt x="16343" y="33674"/>
                    <a:pt x="16203" y="33814"/>
                    <a:pt x="15911" y="34258"/>
                  </a:cubicBezTo>
                  <a:cubicBezTo>
                    <a:pt x="15759" y="34549"/>
                    <a:pt x="15327" y="35133"/>
                    <a:pt x="15035" y="35565"/>
                  </a:cubicBezTo>
                  <a:cubicBezTo>
                    <a:pt x="14884" y="36009"/>
                    <a:pt x="14592" y="36300"/>
                    <a:pt x="14592" y="36300"/>
                  </a:cubicBezTo>
                  <a:lnTo>
                    <a:pt x="15176" y="35133"/>
                  </a:lnTo>
                  <a:cubicBezTo>
                    <a:pt x="15467" y="34398"/>
                    <a:pt x="16343" y="32647"/>
                    <a:pt x="16495" y="32215"/>
                  </a:cubicBezTo>
                  <a:cubicBezTo>
                    <a:pt x="16495" y="32139"/>
                    <a:pt x="16530" y="32101"/>
                    <a:pt x="16584" y="32101"/>
                  </a:cubicBezTo>
                  <a:close/>
                  <a:moveTo>
                    <a:pt x="13583" y="36065"/>
                  </a:moveTo>
                  <a:lnTo>
                    <a:pt x="13583" y="36065"/>
                  </a:lnTo>
                  <a:cubicBezTo>
                    <a:pt x="13611" y="36189"/>
                    <a:pt x="13716" y="36319"/>
                    <a:pt x="13716" y="36440"/>
                  </a:cubicBezTo>
                  <a:cubicBezTo>
                    <a:pt x="13628" y="36255"/>
                    <a:pt x="13595" y="36131"/>
                    <a:pt x="13583" y="36065"/>
                  </a:cubicBezTo>
                  <a:close/>
                  <a:moveTo>
                    <a:pt x="22964" y="29405"/>
                  </a:moveTo>
                  <a:cubicBezTo>
                    <a:pt x="22982" y="29405"/>
                    <a:pt x="22909" y="29513"/>
                    <a:pt x="22763" y="29729"/>
                  </a:cubicBezTo>
                  <a:cubicBezTo>
                    <a:pt x="22623" y="30020"/>
                    <a:pt x="22179" y="30604"/>
                    <a:pt x="21887" y="31188"/>
                  </a:cubicBezTo>
                  <a:cubicBezTo>
                    <a:pt x="21596" y="31631"/>
                    <a:pt x="20872" y="32647"/>
                    <a:pt x="20428" y="33382"/>
                  </a:cubicBezTo>
                  <a:cubicBezTo>
                    <a:pt x="19845" y="34258"/>
                    <a:pt x="19553" y="34841"/>
                    <a:pt x="19261" y="35273"/>
                  </a:cubicBezTo>
                  <a:cubicBezTo>
                    <a:pt x="18829" y="35565"/>
                    <a:pt x="18677" y="35857"/>
                    <a:pt x="18829" y="35857"/>
                  </a:cubicBezTo>
                  <a:cubicBezTo>
                    <a:pt x="18829" y="35857"/>
                    <a:pt x="18677" y="36009"/>
                    <a:pt x="18386" y="36149"/>
                  </a:cubicBezTo>
                  <a:cubicBezTo>
                    <a:pt x="18386" y="36009"/>
                    <a:pt x="18537" y="35565"/>
                    <a:pt x="18829" y="35273"/>
                  </a:cubicBezTo>
                  <a:cubicBezTo>
                    <a:pt x="19261" y="34841"/>
                    <a:pt x="19261" y="34690"/>
                    <a:pt x="19261" y="34549"/>
                  </a:cubicBezTo>
                  <a:cubicBezTo>
                    <a:pt x="19261" y="34549"/>
                    <a:pt x="19413" y="34258"/>
                    <a:pt x="19845" y="33522"/>
                  </a:cubicBezTo>
                  <a:cubicBezTo>
                    <a:pt x="20136" y="32939"/>
                    <a:pt x="20428" y="32647"/>
                    <a:pt x="20428" y="32507"/>
                  </a:cubicBezTo>
                  <a:cubicBezTo>
                    <a:pt x="20288" y="32507"/>
                    <a:pt x="19705" y="33382"/>
                    <a:pt x="17954" y="36300"/>
                  </a:cubicBezTo>
                  <a:cubicBezTo>
                    <a:pt x="17802" y="36440"/>
                    <a:pt x="17802" y="36592"/>
                    <a:pt x="17662" y="36592"/>
                  </a:cubicBezTo>
                  <a:cubicBezTo>
                    <a:pt x="17510" y="36592"/>
                    <a:pt x="17510" y="36592"/>
                    <a:pt x="17954" y="36009"/>
                  </a:cubicBezTo>
                  <a:cubicBezTo>
                    <a:pt x="18386" y="35425"/>
                    <a:pt x="18537" y="35133"/>
                    <a:pt x="18537" y="35133"/>
                  </a:cubicBezTo>
                  <a:cubicBezTo>
                    <a:pt x="18386" y="35133"/>
                    <a:pt x="18245" y="35273"/>
                    <a:pt x="18094" y="35565"/>
                  </a:cubicBezTo>
                  <a:cubicBezTo>
                    <a:pt x="18034" y="35625"/>
                    <a:pt x="17986" y="35679"/>
                    <a:pt x="17950" y="35724"/>
                  </a:cubicBezTo>
                  <a:lnTo>
                    <a:pt x="17950" y="35724"/>
                  </a:lnTo>
                  <a:cubicBezTo>
                    <a:pt x="17951" y="35722"/>
                    <a:pt x="17952" y="35719"/>
                    <a:pt x="17954" y="35717"/>
                  </a:cubicBezTo>
                  <a:cubicBezTo>
                    <a:pt x="18094" y="35273"/>
                    <a:pt x="19261" y="33674"/>
                    <a:pt x="19705" y="33090"/>
                  </a:cubicBezTo>
                  <a:cubicBezTo>
                    <a:pt x="19996" y="32799"/>
                    <a:pt x="20136" y="32355"/>
                    <a:pt x="20288" y="32215"/>
                  </a:cubicBezTo>
                  <a:cubicBezTo>
                    <a:pt x="20288" y="32063"/>
                    <a:pt x="20720" y="31479"/>
                    <a:pt x="21012" y="30896"/>
                  </a:cubicBezTo>
                  <a:cubicBezTo>
                    <a:pt x="21455" y="30464"/>
                    <a:pt x="21747" y="29880"/>
                    <a:pt x="21887" y="29729"/>
                  </a:cubicBezTo>
                  <a:lnTo>
                    <a:pt x="21887" y="30020"/>
                  </a:lnTo>
                  <a:cubicBezTo>
                    <a:pt x="21928" y="30061"/>
                    <a:pt x="21979" y="30080"/>
                    <a:pt x="22038" y="30080"/>
                  </a:cubicBezTo>
                  <a:cubicBezTo>
                    <a:pt x="22196" y="30080"/>
                    <a:pt x="22410" y="29942"/>
                    <a:pt x="22623" y="29729"/>
                  </a:cubicBezTo>
                  <a:cubicBezTo>
                    <a:pt x="22839" y="29513"/>
                    <a:pt x="22947" y="29405"/>
                    <a:pt x="22964" y="29405"/>
                  </a:cubicBezTo>
                  <a:close/>
                  <a:moveTo>
                    <a:pt x="13716" y="36440"/>
                  </a:moveTo>
                  <a:lnTo>
                    <a:pt x="13716" y="36440"/>
                  </a:lnTo>
                  <a:cubicBezTo>
                    <a:pt x="13862" y="36662"/>
                    <a:pt x="13900" y="36773"/>
                    <a:pt x="13883" y="36773"/>
                  </a:cubicBezTo>
                  <a:cubicBezTo>
                    <a:pt x="13865" y="36773"/>
                    <a:pt x="13792" y="36662"/>
                    <a:pt x="13716" y="36440"/>
                  </a:cubicBezTo>
                  <a:close/>
                  <a:moveTo>
                    <a:pt x="17510" y="36300"/>
                  </a:moveTo>
                  <a:lnTo>
                    <a:pt x="17370" y="36592"/>
                  </a:lnTo>
                  <a:cubicBezTo>
                    <a:pt x="17218" y="36732"/>
                    <a:pt x="17078" y="36884"/>
                    <a:pt x="17078" y="37024"/>
                  </a:cubicBezTo>
                  <a:lnTo>
                    <a:pt x="16926" y="37024"/>
                  </a:lnTo>
                  <a:cubicBezTo>
                    <a:pt x="16926" y="36884"/>
                    <a:pt x="17078" y="36732"/>
                    <a:pt x="17218" y="36592"/>
                  </a:cubicBezTo>
                  <a:lnTo>
                    <a:pt x="17510" y="36300"/>
                  </a:lnTo>
                  <a:close/>
                  <a:moveTo>
                    <a:pt x="16495" y="33814"/>
                  </a:moveTo>
                  <a:cubicBezTo>
                    <a:pt x="16495" y="33966"/>
                    <a:pt x="16495" y="33966"/>
                    <a:pt x="16343" y="34106"/>
                  </a:cubicBezTo>
                  <a:cubicBezTo>
                    <a:pt x="16203" y="34398"/>
                    <a:pt x="14884" y="37024"/>
                    <a:pt x="14744" y="37176"/>
                  </a:cubicBezTo>
                  <a:cubicBezTo>
                    <a:pt x="14592" y="37176"/>
                    <a:pt x="14592" y="37176"/>
                    <a:pt x="14592" y="36884"/>
                  </a:cubicBezTo>
                  <a:cubicBezTo>
                    <a:pt x="14592" y="36592"/>
                    <a:pt x="14452" y="36732"/>
                    <a:pt x="16051" y="34258"/>
                  </a:cubicBezTo>
                  <a:cubicBezTo>
                    <a:pt x="16343" y="33966"/>
                    <a:pt x="16343" y="33814"/>
                    <a:pt x="16495" y="33814"/>
                  </a:cubicBezTo>
                  <a:close/>
                  <a:moveTo>
                    <a:pt x="16889" y="36492"/>
                  </a:moveTo>
                  <a:cubicBezTo>
                    <a:pt x="16902" y="36492"/>
                    <a:pt x="16868" y="36563"/>
                    <a:pt x="16786" y="36732"/>
                  </a:cubicBezTo>
                  <a:cubicBezTo>
                    <a:pt x="16635" y="37024"/>
                    <a:pt x="16635" y="37176"/>
                    <a:pt x="16495" y="37176"/>
                  </a:cubicBezTo>
                  <a:lnTo>
                    <a:pt x="16635" y="37024"/>
                  </a:lnTo>
                  <a:cubicBezTo>
                    <a:pt x="16635" y="36884"/>
                    <a:pt x="16635" y="36732"/>
                    <a:pt x="16786" y="36592"/>
                  </a:cubicBezTo>
                  <a:cubicBezTo>
                    <a:pt x="16845" y="36529"/>
                    <a:pt x="16879" y="36492"/>
                    <a:pt x="16889" y="36492"/>
                  </a:cubicBezTo>
                  <a:close/>
                  <a:moveTo>
                    <a:pt x="15172" y="37258"/>
                  </a:moveTo>
                  <a:cubicBezTo>
                    <a:pt x="15176" y="37258"/>
                    <a:pt x="15176" y="37275"/>
                    <a:pt x="15176" y="37316"/>
                  </a:cubicBezTo>
                  <a:cubicBezTo>
                    <a:pt x="15176" y="37316"/>
                    <a:pt x="15035" y="37468"/>
                    <a:pt x="15035" y="37608"/>
                  </a:cubicBezTo>
                  <a:cubicBezTo>
                    <a:pt x="14884" y="37608"/>
                    <a:pt x="14884" y="37608"/>
                    <a:pt x="15035" y="37468"/>
                  </a:cubicBezTo>
                  <a:cubicBezTo>
                    <a:pt x="15135" y="37360"/>
                    <a:pt x="15164" y="37258"/>
                    <a:pt x="15172" y="37258"/>
                  </a:cubicBezTo>
                  <a:close/>
                  <a:moveTo>
                    <a:pt x="28701" y="32545"/>
                  </a:moveTo>
                  <a:cubicBezTo>
                    <a:pt x="30058" y="32545"/>
                    <a:pt x="32275" y="32975"/>
                    <a:pt x="35895" y="34106"/>
                  </a:cubicBezTo>
                  <a:cubicBezTo>
                    <a:pt x="37354" y="34549"/>
                    <a:pt x="39397" y="34981"/>
                    <a:pt x="40132" y="35133"/>
                  </a:cubicBezTo>
                  <a:cubicBezTo>
                    <a:pt x="40424" y="35273"/>
                    <a:pt x="40716" y="35273"/>
                    <a:pt x="40716" y="35273"/>
                  </a:cubicBezTo>
                  <a:cubicBezTo>
                    <a:pt x="40856" y="35273"/>
                    <a:pt x="40564" y="35425"/>
                    <a:pt x="40272" y="35565"/>
                  </a:cubicBezTo>
                  <a:cubicBezTo>
                    <a:pt x="39980" y="35717"/>
                    <a:pt x="39548" y="35857"/>
                    <a:pt x="39397" y="36009"/>
                  </a:cubicBezTo>
                  <a:lnTo>
                    <a:pt x="39105" y="36149"/>
                  </a:lnTo>
                  <a:lnTo>
                    <a:pt x="37214" y="35857"/>
                  </a:lnTo>
                  <a:cubicBezTo>
                    <a:pt x="36338" y="35565"/>
                    <a:pt x="34879" y="35273"/>
                    <a:pt x="34296" y="34981"/>
                  </a:cubicBezTo>
                  <a:cubicBezTo>
                    <a:pt x="33560" y="34841"/>
                    <a:pt x="32977" y="34690"/>
                    <a:pt x="32977" y="34690"/>
                  </a:cubicBezTo>
                  <a:cubicBezTo>
                    <a:pt x="32685" y="34690"/>
                    <a:pt x="34587" y="35425"/>
                    <a:pt x="36046" y="35717"/>
                  </a:cubicBezTo>
                  <a:cubicBezTo>
                    <a:pt x="36478" y="35717"/>
                    <a:pt x="37214" y="36009"/>
                    <a:pt x="37797" y="36009"/>
                  </a:cubicBezTo>
                  <a:cubicBezTo>
                    <a:pt x="38381" y="36149"/>
                    <a:pt x="38813" y="36300"/>
                    <a:pt x="38813" y="36300"/>
                  </a:cubicBezTo>
                  <a:cubicBezTo>
                    <a:pt x="38813" y="36300"/>
                    <a:pt x="38521" y="36440"/>
                    <a:pt x="38229" y="36440"/>
                  </a:cubicBezTo>
                  <a:cubicBezTo>
                    <a:pt x="37646" y="36440"/>
                    <a:pt x="34004" y="35565"/>
                    <a:pt x="33128" y="35273"/>
                  </a:cubicBezTo>
                  <a:cubicBezTo>
                    <a:pt x="32471" y="35058"/>
                    <a:pt x="32141" y="34950"/>
                    <a:pt x="31995" y="34896"/>
                  </a:cubicBezTo>
                  <a:lnTo>
                    <a:pt x="31995" y="34896"/>
                  </a:lnTo>
                  <a:cubicBezTo>
                    <a:pt x="32162" y="35049"/>
                    <a:pt x="32920" y="35307"/>
                    <a:pt x="33560" y="35565"/>
                  </a:cubicBezTo>
                  <a:cubicBezTo>
                    <a:pt x="34004" y="35717"/>
                    <a:pt x="35171" y="36009"/>
                    <a:pt x="36338" y="36149"/>
                  </a:cubicBezTo>
                  <a:cubicBezTo>
                    <a:pt x="37937" y="36592"/>
                    <a:pt x="38381" y="36732"/>
                    <a:pt x="38521" y="36732"/>
                  </a:cubicBezTo>
                  <a:cubicBezTo>
                    <a:pt x="38521" y="37024"/>
                    <a:pt x="38521" y="37024"/>
                    <a:pt x="38229" y="37176"/>
                  </a:cubicBezTo>
                  <a:cubicBezTo>
                    <a:pt x="37506" y="37316"/>
                    <a:pt x="37214" y="37468"/>
                    <a:pt x="37214" y="37608"/>
                  </a:cubicBezTo>
                  <a:cubicBezTo>
                    <a:pt x="37214" y="37759"/>
                    <a:pt x="37214" y="37759"/>
                    <a:pt x="36922" y="37759"/>
                  </a:cubicBezTo>
                  <a:lnTo>
                    <a:pt x="36338" y="37759"/>
                  </a:lnTo>
                  <a:cubicBezTo>
                    <a:pt x="36046" y="37608"/>
                    <a:pt x="34144" y="37024"/>
                    <a:pt x="31809" y="36149"/>
                  </a:cubicBezTo>
                  <a:cubicBezTo>
                    <a:pt x="28459" y="34841"/>
                    <a:pt x="27584" y="34690"/>
                    <a:pt x="24806" y="34398"/>
                  </a:cubicBezTo>
                  <a:lnTo>
                    <a:pt x="23790" y="34398"/>
                  </a:lnTo>
                  <a:cubicBezTo>
                    <a:pt x="23638" y="34398"/>
                    <a:pt x="26556" y="33090"/>
                    <a:pt x="27724" y="32647"/>
                  </a:cubicBezTo>
                  <a:cubicBezTo>
                    <a:pt x="27986" y="32581"/>
                    <a:pt x="28307" y="32545"/>
                    <a:pt x="28701" y="32545"/>
                  </a:cubicBezTo>
                  <a:close/>
                  <a:moveTo>
                    <a:pt x="14744" y="37900"/>
                  </a:moveTo>
                  <a:lnTo>
                    <a:pt x="14744" y="38051"/>
                  </a:lnTo>
                  <a:cubicBezTo>
                    <a:pt x="14592" y="38051"/>
                    <a:pt x="14592" y="38051"/>
                    <a:pt x="14744" y="37900"/>
                  </a:cubicBezTo>
                  <a:close/>
                  <a:moveTo>
                    <a:pt x="15035" y="38343"/>
                  </a:moveTo>
                  <a:lnTo>
                    <a:pt x="15035" y="38483"/>
                  </a:lnTo>
                  <a:cubicBezTo>
                    <a:pt x="14884" y="38483"/>
                    <a:pt x="14884" y="38483"/>
                    <a:pt x="15035" y="38343"/>
                  </a:cubicBezTo>
                  <a:close/>
                  <a:moveTo>
                    <a:pt x="16635" y="33966"/>
                  </a:moveTo>
                  <a:cubicBezTo>
                    <a:pt x="16786" y="33966"/>
                    <a:pt x="16786" y="33966"/>
                    <a:pt x="16786" y="34106"/>
                  </a:cubicBezTo>
                  <a:cubicBezTo>
                    <a:pt x="16786" y="34106"/>
                    <a:pt x="16635" y="34690"/>
                    <a:pt x="16635" y="35133"/>
                  </a:cubicBezTo>
                  <a:lnTo>
                    <a:pt x="16495" y="35857"/>
                  </a:lnTo>
                  <a:lnTo>
                    <a:pt x="15759" y="37024"/>
                  </a:lnTo>
                  <a:cubicBezTo>
                    <a:pt x="15327" y="37468"/>
                    <a:pt x="15035" y="38191"/>
                    <a:pt x="14884" y="38343"/>
                  </a:cubicBezTo>
                  <a:cubicBezTo>
                    <a:pt x="14802" y="38513"/>
                    <a:pt x="14717" y="38584"/>
                    <a:pt x="14660" y="38584"/>
                  </a:cubicBezTo>
                  <a:cubicBezTo>
                    <a:pt x="14619" y="38584"/>
                    <a:pt x="14592" y="38547"/>
                    <a:pt x="14592" y="38483"/>
                  </a:cubicBezTo>
                  <a:cubicBezTo>
                    <a:pt x="14592" y="38343"/>
                    <a:pt x="15327" y="37176"/>
                    <a:pt x="15759" y="36732"/>
                  </a:cubicBezTo>
                  <a:cubicBezTo>
                    <a:pt x="16051" y="36300"/>
                    <a:pt x="16203" y="36009"/>
                    <a:pt x="16051" y="36009"/>
                  </a:cubicBezTo>
                  <a:cubicBezTo>
                    <a:pt x="16051" y="35980"/>
                    <a:pt x="16046" y="35967"/>
                    <a:pt x="16037" y="35967"/>
                  </a:cubicBezTo>
                  <a:cubicBezTo>
                    <a:pt x="15998" y="35967"/>
                    <a:pt x="15882" y="36204"/>
                    <a:pt x="15759" y="36440"/>
                  </a:cubicBezTo>
                  <a:cubicBezTo>
                    <a:pt x="15650" y="36607"/>
                    <a:pt x="15581" y="36690"/>
                    <a:pt x="15562" y="36690"/>
                  </a:cubicBezTo>
                  <a:cubicBezTo>
                    <a:pt x="15530" y="36690"/>
                    <a:pt x="15634" y="36461"/>
                    <a:pt x="15911" y="36009"/>
                  </a:cubicBezTo>
                  <a:cubicBezTo>
                    <a:pt x="16203" y="35565"/>
                    <a:pt x="16495" y="35133"/>
                    <a:pt x="16495" y="34981"/>
                  </a:cubicBezTo>
                  <a:lnTo>
                    <a:pt x="16495" y="34981"/>
                  </a:lnTo>
                  <a:cubicBezTo>
                    <a:pt x="16494" y="34981"/>
                    <a:pt x="16203" y="35273"/>
                    <a:pt x="15619" y="36300"/>
                  </a:cubicBezTo>
                  <a:cubicBezTo>
                    <a:pt x="15327" y="36732"/>
                    <a:pt x="15035" y="37176"/>
                    <a:pt x="14884" y="37316"/>
                  </a:cubicBezTo>
                  <a:cubicBezTo>
                    <a:pt x="14880" y="37319"/>
                    <a:pt x="14878" y="37321"/>
                    <a:pt x="14877" y="37321"/>
                  </a:cubicBezTo>
                  <a:cubicBezTo>
                    <a:pt x="14824" y="37321"/>
                    <a:pt x="16498" y="34251"/>
                    <a:pt x="16635" y="33966"/>
                  </a:cubicBezTo>
                  <a:close/>
                  <a:moveTo>
                    <a:pt x="14866" y="38670"/>
                  </a:moveTo>
                  <a:cubicBezTo>
                    <a:pt x="14884" y="38670"/>
                    <a:pt x="14884" y="38705"/>
                    <a:pt x="14884" y="38775"/>
                  </a:cubicBezTo>
                  <a:cubicBezTo>
                    <a:pt x="14884" y="38775"/>
                    <a:pt x="14744" y="38775"/>
                    <a:pt x="14744" y="38927"/>
                  </a:cubicBezTo>
                  <a:lnTo>
                    <a:pt x="14744" y="38775"/>
                  </a:lnTo>
                  <a:cubicBezTo>
                    <a:pt x="14814" y="38705"/>
                    <a:pt x="14849" y="38670"/>
                    <a:pt x="14866" y="38670"/>
                  </a:cubicBezTo>
                  <a:close/>
                  <a:moveTo>
                    <a:pt x="16343" y="38775"/>
                  </a:moveTo>
                  <a:cubicBezTo>
                    <a:pt x="16635" y="38775"/>
                    <a:pt x="16786" y="38775"/>
                    <a:pt x="16495" y="38927"/>
                  </a:cubicBezTo>
                  <a:lnTo>
                    <a:pt x="16203" y="38927"/>
                  </a:lnTo>
                  <a:cubicBezTo>
                    <a:pt x="16203" y="38775"/>
                    <a:pt x="16203" y="38775"/>
                    <a:pt x="16343" y="38775"/>
                  </a:cubicBezTo>
                  <a:close/>
                  <a:moveTo>
                    <a:pt x="16495" y="38343"/>
                  </a:moveTo>
                  <a:cubicBezTo>
                    <a:pt x="16786" y="38343"/>
                    <a:pt x="19413" y="38775"/>
                    <a:pt x="20720" y="39219"/>
                  </a:cubicBezTo>
                  <a:cubicBezTo>
                    <a:pt x="21386" y="39499"/>
                    <a:pt x="21743" y="39661"/>
                    <a:pt x="21673" y="39661"/>
                  </a:cubicBezTo>
                  <a:cubicBezTo>
                    <a:pt x="21635" y="39661"/>
                    <a:pt x="21472" y="39613"/>
                    <a:pt x="21164" y="39510"/>
                  </a:cubicBezTo>
                  <a:cubicBezTo>
                    <a:pt x="19413" y="39067"/>
                    <a:pt x="18245" y="38775"/>
                    <a:pt x="17078" y="38635"/>
                  </a:cubicBezTo>
                  <a:lnTo>
                    <a:pt x="16051" y="38635"/>
                  </a:lnTo>
                  <a:lnTo>
                    <a:pt x="16203" y="38483"/>
                  </a:lnTo>
                  <a:cubicBezTo>
                    <a:pt x="16343" y="38483"/>
                    <a:pt x="16495" y="38343"/>
                    <a:pt x="16495" y="38343"/>
                  </a:cubicBezTo>
                  <a:close/>
                  <a:moveTo>
                    <a:pt x="23648" y="34635"/>
                  </a:moveTo>
                  <a:cubicBezTo>
                    <a:pt x="24484" y="34635"/>
                    <a:pt x="26007" y="34767"/>
                    <a:pt x="27292" y="34981"/>
                  </a:cubicBezTo>
                  <a:cubicBezTo>
                    <a:pt x="28307" y="35273"/>
                    <a:pt x="29043" y="35425"/>
                    <a:pt x="31517" y="36300"/>
                  </a:cubicBezTo>
                  <a:cubicBezTo>
                    <a:pt x="33852" y="37176"/>
                    <a:pt x="35895" y="37900"/>
                    <a:pt x="36187" y="38051"/>
                  </a:cubicBezTo>
                  <a:cubicBezTo>
                    <a:pt x="36478" y="38051"/>
                    <a:pt x="36478" y="38051"/>
                    <a:pt x="36046" y="38191"/>
                  </a:cubicBezTo>
                  <a:cubicBezTo>
                    <a:pt x="35895" y="38343"/>
                    <a:pt x="35311" y="38635"/>
                    <a:pt x="34879" y="38775"/>
                  </a:cubicBezTo>
                  <a:cubicBezTo>
                    <a:pt x="34004" y="39067"/>
                    <a:pt x="33712" y="39219"/>
                    <a:pt x="33852" y="39510"/>
                  </a:cubicBezTo>
                  <a:cubicBezTo>
                    <a:pt x="33852" y="39510"/>
                    <a:pt x="33712" y="39650"/>
                    <a:pt x="33268" y="39650"/>
                  </a:cubicBezTo>
                  <a:cubicBezTo>
                    <a:pt x="32836" y="39802"/>
                    <a:pt x="32393" y="39802"/>
                    <a:pt x="32253" y="39802"/>
                  </a:cubicBezTo>
                  <a:cubicBezTo>
                    <a:pt x="31961" y="39802"/>
                    <a:pt x="29767" y="39067"/>
                    <a:pt x="28307" y="38483"/>
                  </a:cubicBezTo>
                  <a:cubicBezTo>
                    <a:pt x="26556" y="37759"/>
                    <a:pt x="23346" y="36732"/>
                    <a:pt x="22179" y="36592"/>
                  </a:cubicBezTo>
                  <a:cubicBezTo>
                    <a:pt x="21596" y="36440"/>
                    <a:pt x="20580" y="36440"/>
                    <a:pt x="19996" y="36440"/>
                  </a:cubicBezTo>
                  <a:lnTo>
                    <a:pt x="19413" y="36440"/>
                  </a:lnTo>
                  <a:cubicBezTo>
                    <a:pt x="19413" y="36440"/>
                    <a:pt x="19553" y="36300"/>
                    <a:pt x="19845" y="36149"/>
                  </a:cubicBezTo>
                  <a:cubicBezTo>
                    <a:pt x="20288" y="35857"/>
                    <a:pt x="20428" y="35857"/>
                    <a:pt x="21304" y="35857"/>
                  </a:cubicBezTo>
                  <a:cubicBezTo>
                    <a:pt x="23055" y="35857"/>
                    <a:pt x="23498" y="36009"/>
                    <a:pt x="29626" y="38343"/>
                  </a:cubicBezTo>
                  <a:cubicBezTo>
                    <a:pt x="30934" y="38927"/>
                    <a:pt x="31226" y="38927"/>
                    <a:pt x="31226" y="38927"/>
                  </a:cubicBezTo>
                  <a:cubicBezTo>
                    <a:pt x="31226" y="38775"/>
                    <a:pt x="30642" y="38635"/>
                    <a:pt x="30058" y="38483"/>
                  </a:cubicBezTo>
                  <a:cubicBezTo>
                    <a:pt x="29475" y="38191"/>
                    <a:pt x="28167" y="37759"/>
                    <a:pt x="27000" y="37316"/>
                  </a:cubicBezTo>
                  <a:cubicBezTo>
                    <a:pt x="23638" y="36009"/>
                    <a:pt x="22915" y="35717"/>
                    <a:pt x="21455" y="35717"/>
                  </a:cubicBezTo>
                  <a:lnTo>
                    <a:pt x="20720" y="35717"/>
                  </a:lnTo>
                  <a:cubicBezTo>
                    <a:pt x="20720" y="35717"/>
                    <a:pt x="20872" y="35565"/>
                    <a:pt x="21164" y="35565"/>
                  </a:cubicBezTo>
                  <a:cubicBezTo>
                    <a:pt x="21345" y="35492"/>
                    <a:pt x="21599" y="35456"/>
                    <a:pt x="21918" y="35456"/>
                  </a:cubicBezTo>
                  <a:cubicBezTo>
                    <a:pt x="22874" y="35456"/>
                    <a:pt x="24409" y="35784"/>
                    <a:pt x="26265" y="36440"/>
                  </a:cubicBezTo>
                  <a:cubicBezTo>
                    <a:pt x="26817" y="36720"/>
                    <a:pt x="27197" y="36824"/>
                    <a:pt x="27330" y="36824"/>
                  </a:cubicBezTo>
                  <a:cubicBezTo>
                    <a:pt x="27407" y="36824"/>
                    <a:pt x="27400" y="36788"/>
                    <a:pt x="27292" y="36732"/>
                  </a:cubicBezTo>
                  <a:cubicBezTo>
                    <a:pt x="27140" y="36732"/>
                    <a:pt x="25097" y="36009"/>
                    <a:pt x="24514" y="35717"/>
                  </a:cubicBezTo>
                  <a:cubicBezTo>
                    <a:pt x="23638" y="35565"/>
                    <a:pt x="22623" y="35425"/>
                    <a:pt x="22179" y="35273"/>
                  </a:cubicBezTo>
                  <a:lnTo>
                    <a:pt x="21747" y="35273"/>
                  </a:lnTo>
                  <a:cubicBezTo>
                    <a:pt x="21747" y="35273"/>
                    <a:pt x="21887" y="35133"/>
                    <a:pt x="22179" y="35133"/>
                  </a:cubicBezTo>
                  <a:cubicBezTo>
                    <a:pt x="22401" y="34987"/>
                    <a:pt x="22512" y="34914"/>
                    <a:pt x="22731" y="34914"/>
                  </a:cubicBezTo>
                  <a:cubicBezTo>
                    <a:pt x="22950" y="34914"/>
                    <a:pt x="23276" y="34987"/>
                    <a:pt x="23930" y="35133"/>
                  </a:cubicBezTo>
                  <a:cubicBezTo>
                    <a:pt x="24514" y="35273"/>
                    <a:pt x="25097" y="35273"/>
                    <a:pt x="25249" y="35273"/>
                  </a:cubicBezTo>
                  <a:lnTo>
                    <a:pt x="25097" y="35133"/>
                  </a:lnTo>
                  <a:cubicBezTo>
                    <a:pt x="24957" y="35133"/>
                    <a:pt x="23206" y="34841"/>
                    <a:pt x="22915" y="34841"/>
                  </a:cubicBezTo>
                  <a:cubicBezTo>
                    <a:pt x="22763" y="34841"/>
                    <a:pt x="22763" y="34841"/>
                    <a:pt x="23055" y="34690"/>
                  </a:cubicBezTo>
                  <a:cubicBezTo>
                    <a:pt x="23132" y="34652"/>
                    <a:pt x="23345" y="34635"/>
                    <a:pt x="23648" y="34635"/>
                  </a:cubicBezTo>
                  <a:close/>
                  <a:moveTo>
                    <a:pt x="17218" y="37759"/>
                  </a:moveTo>
                  <a:cubicBezTo>
                    <a:pt x="17370" y="37759"/>
                    <a:pt x="19413" y="38051"/>
                    <a:pt x="20288" y="38343"/>
                  </a:cubicBezTo>
                  <a:cubicBezTo>
                    <a:pt x="21164" y="38635"/>
                    <a:pt x="22331" y="39067"/>
                    <a:pt x="23498" y="39510"/>
                  </a:cubicBezTo>
                  <a:cubicBezTo>
                    <a:pt x="24374" y="39802"/>
                    <a:pt x="24514" y="39942"/>
                    <a:pt x="24374" y="39942"/>
                  </a:cubicBezTo>
                  <a:cubicBezTo>
                    <a:pt x="24222" y="39942"/>
                    <a:pt x="23346" y="39510"/>
                    <a:pt x="22179" y="39219"/>
                  </a:cubicBezTo>
                  <a:cubicBezTo>
                    <a:pt x="19553" y="38343"/>
                    <a:pt x="18677" y="38051"/>
                    <a:pt x="17662" y="37900"/>
                  </a:cubicBezTo>
                  <a:cubicBezTo>
                    <a:pt x="17078" y="37900"/>
                    <a:pt x="16926" y="37900"/>
                    <a:pt x="17218" y="37759"/>
                  </a:cubicBezTo>
                  <a:close/>
                  <a:moveTo>
                    <a:pt x="17778" y="37450"/>
                  </a:moveTo>
                  <a:cubicBezTo>
                    <a:pt x="18420" y="37450"/>
                    <a:pt x="21125" y="38237"/>
                    <a:pt x="22471" y="38775"/>
                  </a:cubicBezTo>
                  <a:cubicBezTo>
                    <a:pt x="23498" y="39067"/>
                    <a:pt x="25249" y="39802"/>
                    <a:pt x="25389" y="39942"/>
                  </a:cubicBezTo>
                  <a:cubicBezTo>
                    <a:pt x="25541" y="40094"/>
                    <a:pt x="25541" y="40094"/>
                    <a:pt x="25389" y="40094"/>
                  </a:cubicBezTo>
                  <a:cubicBezTo>
                    <a:pt x="25249" y="40094"/>
                    <a:pt x="25097" y="40094"/>
                    <a:pt x="23790" y="39510"/>
                  </a:cubicBezTo>
                  <a:cubicBezTo>
                    <a:pt x="21887" y="38635"/>
                    <a:pt x="19705" y="37900"/>
                    <a:pt x="18245" y="37759"/>
                  </a:cubicBezTo>
                  <a:cubicBezTo>
                    <a:pt x="17510" y="37608"/>
                    <a:pt x="17370" y="37468"/>
                    <a:pt x="17662" y="37468"/>
                  </a:cubicBezTo>
                  <a:cubicBezTo>
                    <a:pt x="17685" y="37456"/>
                    <a:pt x="17724" y="37450"/>
                    <a:pt x="17778" y="37450"/>
                  </a:cubicBezTo>
                  <a:close/>
                  <a:moveTo>
                    <a:pt x="16926" y="38191"/>
                  </a:moveTo>
                  <a:cubicBezTo>
                    <a:pt x="17078" y="38191"/>
                    <a:pt x="18245" y="38191"/>
                    <a:pt x="18829" y="38343"/>
                  </a:cubicBezTo>
                  <a:cubicBezTo>
                    <a:pt x="19413" y="38483"/>
                    <a:pt x="23346" y="39942"/>
                    <a:pt x="23498" y="39942"/>
                  </a:cubicBezTo>
                  <a:cubicBezTo>
                    <a:pt x="23498" y="39942"/>
                    <a:pt x="23638" y="40094"/>
                    <a:pt x="23498" y="40094"/>
                  </a:cubicBezTo>
                  <a:cubicBezTo>
                    <a:pt x="23498" y="40164"/>
                    <a:pt x="23498" y="40199"/>
                    <a:pt x="23462" y="40199"/>
                  </a:cubicBezTo>
                  <a:cubicBezTo>
                    <a:pt x="23425" y="40199"/>
                    <a:pt x="23352" y="40164"/>
                    <a:pt x="23206" y="40094"/>
                  </a:cubicBezTo>
                  <a:cubicBezTo>
                    <a:pt x="22331" y="39510"/>
                    <a:pt x="19705" y="38775"/>
                    <a:pt x="17954" y="38343"/>
                  </a:cubicBezTo>
                  <a:cubicBezTo>
                    <a:pt x="17370" y="38343"/>
                    <a:pt x="16926" y="38191"/>
                    <a:pt x="16926" y="38191"/>
                  </a:cubicBezTo>
                  <a:close/>
                  <a:moveTo>
                    <a:pt x="18251" y="37295"/>
                  </a:moveTo>
                  <a:cubicBezTo>
                    <a:pt x="18886" y="37295"/>
                    <a:pt x="21007" y="37804"/>
                    <a:pt x="22179" y="38191"/>
                  </a:cubicBezTo>
                  <a:cubicBezTo>
                    <a:pt x="23346" y="38635"/>
                    <a:pt x="25973" y="39802"/>
                    <a:pt x="26416" y="40094"/>
                  </a:cubicBezTo>
                  <a:lnTo>
                    <a:pt x="26556" y="40234"/>
                  </a:lnTo>
                  <a:lnTo>
                    <a:pt x="26265" y="40234"/>
                  </a:lnTo>
                  <a:cubicBezTo>
                    <a:pt x="26265" y="40234"/>
                    <a:pt x="25833" y="40094"/>
                    <a:pt x="25541" y="39802"/>
                  </a:cubicBezTo>
                  <a:cubicBezTo>
                    <a:pt x="23638" y="38927"/>
                    <a:pt x="21455" y="38191"/>
                    <a:pt x="19261" y="37608"/>
                  </a:cubicBezTo>
                  <a:cubicBezTo>
                    <a:pt x="18537" y="37468"/>
                    <a:pt x="17954" y="37316"/>
                    <a:pt x="18094" y="37316"/>
                  </a:cubicBezTo>
                  <a:cubicBezTo>
                    <a:pt x="18124" y="37301"/>
                    <a:pt x="18177" y="37295"/>
                    <a:pt x="18251" y="37295"/>
                  </a:cubicBezTo>
                  <a:close/>
                  <a:moveTo>
                    <a:pt x="19553" y="36732"/>
                  </a:moveTo>
                  <a:cubicBezTo>
                    <a:pt x="20428" y="36732"/>
                    <a:pt x="21596" y="36732"/>
                    <a:pt x="22471" y="36884"/>
                  </a:cubicBezTo>
                  <a:cubicBezTo>
                    <a:pt x="23638" y="37176"/>
                    <a:pt x="26556" y="38191"/>
                    <a:pt x="28459" y="38927"/>
                  </a:cubicBezTo>
                  <a:cubicBezTo>
                    <a:pt x="29043" y="39067"/>
                    <a:pt x="29918" y="39359"/>
                    <a:pt x="30350" y="39510"/>
                  </a:cubicBezTo>
                  <a:cubicBezTo>
                    <a:pt x="31226" y="39802"/>
                    <a:pt x="31086" y="39802"/>
                    <a:pt x="31086" y="39802"/>
                  </a:cubicBezTo>
                  <a:lnTo>
                    <a:pt x="30502" y="39802"/>
                  </a:lnTo>
                  <a:cubicBezTo>
                    <a:pt x="30058" y="39802"/>
                    <a:pt x="29767" y="39942"/>
                    <a:pt x="29918" y="40094"/>
                  </a:cubicBezTo>
                  <a:cubicBezTo>
                    <a:pt x="29918" y="40234"/>
                    <a:pt x="29918" y="40234"/>
                    <a:pt x="29767" y="40234"/>
                  </a:cubicBezTo>
                  <a:cubicBezTo>
                    <a:pt x="29767" y="40234"/>
                    <a:pt x="29043" y="39942"/>
                    <a:pt x="28167" y="39510"/>
                  </a:cubicBezTo>
                  <a:cubicBezTo>
                    <a:pt x="27292" y="39219"/>
                    <a:pt x="26557" y="38927"/>
                    <a:pt x="26556" y="38927"/>
                  </a:cubicBezTo>
                  <a:lnTo>
                    <a:pt x="26556" y="38927"/>
                  </a:lnTo>
                  <a:cubicBezTo>
                    <a:pt x="26556" y="39067"/>
                    <a:pt x="27292" y="39359"/>
                    <a:pt x="28016" y="39650"/>
                  </a:cubicBezTo>
                  <a:cubicBezTo>
                    <a:pt x="28599" y="39942"/>
                    <a:pt x="29335" y="40234"/>
                    <a:pt x="29335" y="40234"/>
                  </a:cubicBezTo>
                  <a:cubicBezTo>
                    <a:pt x="29335" y="40234"/>
                    <a:pt x="29008" y="40302"/>
                    <a:pt x="28530" y="40302"/>
                  </a:cubicBezTo>
                  <a:cubicBezTo>
                    <a:pt x="28292" y="40302"/>
                    <a:pt x="28016" y="40285"/>
                    <a:pt x="27724" y="40234"/>
                  </a:cubicBezTo>
                  <a:lnTo>
                    <a:pt x="27000" y="40234"/>
                  </a:lnTo>
                  <a:lnTo>
                    <a:pt x="25973" y="39802"/>
                  </a:lnTo>
                  <a:cubicBezTo>
                    <a:pt x="23498" y="38483"/>
                    <a:pt x="21304" y="37608"/>
                    <a:pt x="18969" y="37316"/>
                  </a:cubicBezTo>
                  <a:cubicBezTo>
                    <a:pt x="18537" y="37176"/>
                    <a:pt x="18094" y="37176"/>
                    <a:pt x="18094" y="37024"/>
                  </a:cubicBezTo>
                  <a:lnTo>
                    <a:pt x="18969" y="37024"/>
                  </a:lnTo>
                  <a:cubicBezTo>
                    <a:pt x="21747" y="37608"/>
                    <a:pt x="24514" y="38635"/>
                    <a:pt x="26708" y="39650"/>
                  </a:cubicBezTo>
                  <a:lnTo>
                    <a:pt x="27292" y="39942"/>
                  </a:lnTo>
                  <a:cubicBezTo>
                    <a:pt x="27432" y="39802"/>
                    <a:pt x="27140" y="39802"/>
                    <a:pt x="26125" y="39219"/>
                  </a:cubicBezTo>
                  <a:cubicBezTo>
                    <a:pt x="24222" y="38343"/>
                    <a:pt x="22331" y="37759"/>
                    <a:pt x="19996" y="37176"/>
                  </a:cubicBezTo>
                  <a:lnTo>
                    <a:pt x="18829" y="36884"/>
                  </a:lnTo>
                  <a:lnTo>
                    <a:pt x="19553" y="36732"/>
                  </a:lnTo>
                  <a:close/>
                  <a:moveTo>
                    <a:pt x="7080" y="1"/>
                  </a:moveTo>
                  <a:cubicBezTo>
                    <a:pt x="7043" y="1"/>
                    <a:pt x="7005" y="39"/>
                    <a:pt x="7005" y="115"/>
                  </a:cubicBezTo>
                  <a:cubicBezTo>
                    <a:pt x="6713" y="115"/>
                    <a:pt x="4822" y="3465"/>
                    <a:pt x="4238" y="4340"/>
                  </a:cubicBezTo>
                  <a:cubicBezTo>
                    <a:pt x="3946" y="5076"/>
                    <a:pt x="3795" y="5216"/>
                    <a:pt x="3795" y="5216"/>
                  </a:cubicBezTo>
                  <a:cubicBezTo>
                    <a:pt x="3503" y="5367"/>
                    <a:pt x="3211" y="6243"/>
                    <a:pt x="2779" y="7702"/>
                  </a:cubicBezTo>
                  <a:cubicBezTo>
                    <a:pt x="2487" y="8286"/>
                    <a:pt x="2335" y="9009"/>
                    <a:pt x="2195" y="9453"/>
                  </a:cubicBezTo>
                  <a:lnTo>
                    <a:pt x="2044" y="9885"/>
                  </a:lnTo>
                  <a:lnTo>
                    <a:pt x="1904" y="9593"/>
                  </a:lnTo>
                  <a:cubicBezTo>
                    <a:pt x="1752" y="9453"/>
                    <a:pt x="1752" y="9301"/>
                    <a:pt x="1612" y="9161"/>
                  </a:cubicBezTo>
                  <a:cubicBezTo>
                    <a:pt x="1460" y="9161"/>
                    <a:pt x="1460" y="9161"/>
                    <a:pt x="1320" y="9301"/>
                  </a:cubicBezTo>
                  <a:cubicBezTo>
                    <a:pt x="876" y="9745"/>
                    <a:pt x="736" y="11344"/>
                    <a:pt x="585" y="13538"/>
                  </a:cubicBezTo>
                  <a:cubicBezTo>
                    <a:pt x="444" y="14262"/>
                    <a:pt x="444" y="14414"/>
                    <a:pt x="293" y="14414"/>
                  </a:cubicBezTo>
                  <a:cubicBezTo>
                    <a:pt x="1" y="14706"/>
                    <a:pt x="1" y="14998"/>
                    <a:pt x="293" y="16165"/>
                  </a:cubicBezTo>
                  <a:cubicBezTo>
                    <a:pt x="585" y="16889"/>
                    <a:pt x="736" y="17332"/>
                    <a:pt x="1320" y="18208"/>
                  </a:cubicBezTo>
                  <a:lnTo>
                    <a:pt x="1612" y="18791"/>
                  </a:lnTo>
                  <a:lnTo>
                    <a:pt x="1320" y="18931"/>
                  </a:lnTo>
                  <a:cubicBezTo>
                    <a:pt x="1168" y="18931"/>
                    <a:pt x="1028" y="19083"/>
                    <a:pt x="1028" y="19083"/>
                  </a:cubicBezTo>
                  <a:cubicBezTo>
                    <a:pt x="876" y="19375"/>
                    <a:pt x="1168" y="19807"/>
                    <a:pt x="2044" y="20682"/>
                  </a:cubicBezTo>
                  <a:cubicBezTo>
                    <a:pt x="2627" y="21266"/>
                    <a:pt x="4822" y="23460"/>
                    <a:pt x="5254" y="23752"/>
                  </a:cubicBezTo>
                  <a:cubicBezTo>
                    <a:pt x="5330" y="23822"/>
                    <a:pt x="5330" y="23857"/>
                    <a:pt x="5220" y="23857"/>
                  </a:cubicBezTo>
                  <a:cubicBezTo>
                    <a:pt x="5111" y="23857"/>
                    <a:pt x="4892" y="23822"/>
                    <a:pt x="4530" y="23752"/>
                  </a:cubicBezTo>
                  <a:cubicBezTo>
                    <a:pt x="4384" y="23727"/>
                    <a:pt x="4258" y="23714"/>
                    <a:pt x="4152" y="23714"/>
                  </a:cubicBezTo>
                  <a:cubicBezTo>
                    <a:pt x="3620" y="23714"/>
                    <a:pt x="3577" y="24038"/>
                    <a:pt x="3946" y="24768"/>
                  </a:cubicBezTo>
                  <a:cubicBezTo>
                    <a:pt x="4238" y="25351"/>
                    <a:pt x="4670" y="25795"/>
                    <a:pt x="5405" y="26519"/>
                  </a:cubicBezTo>
                  <a:cubicBezTo>
                    <a:pt x="7005" y="28129"/>
                    <a:pt x="7005" y="28129"/>
                    <a:pt x="6865" y="28129"/>
                  </a:cubicBezTo>
                  <a:cubicBezTo>
                    <a:pt x="6573" y="28269"/>
                    <a:pt x="6573" y="28421"/>
                    <a:pt x="6573" y="28713"/>
                  </a:cubicBezTo>
                  <a:cubicBezTo>
                    <a:pt x="6713" y="28853"/>
                    <a:pt x="6865" y="29005"/>
                    <a:pt x="8032" y="29880"/>
                  </a:cubicBezTo>
                  <a:lnTo>
                    <a:pt x="9339" y="30896"/>
                  </a:lnTo>
                  <a:lnTo>
                    <a:pt x="9199" y="31048"/>
                  </a:lnTo>
                  <a:cubicBezTo>
                    <a:pt x="9047" y="31048"/>
                    <a:pt x="8907" y="31188"/>
                    <a:pt x="8907" y="31188"/>
                  </a:cubicBezTo>
                  <a:cubicBezTo>
                    <a:pt x="8756" y="31479"/>
                    <a:pt x="8907" y="31631"/>
                    <a:pt x="9783" y="32215"/>
                  </a:cubicBezTo>
                  <a:cubicBezTo>
                    <a:pt x="11090" y="33382"/>
                    <a:pt x="11674" y="34106"/>
                    <a:pt x="12549" y="35717"/>
                  </a:cubicBezTo>
                  <a:cubicBezTo>
                    <a:pt x="13285" y="36884"/>
                    <a:pt x="13425" y="37608"/>
                    <a:pt x="13576" y="38635"/>
                  </a:cubicBezTo>
                  <a:lnTo>
                    <a:pt x="13716" y="39510"/>
                  </a:lnTo>
                  <a:lnTo>
                    <a:pt x="13425" y="39510"/>
                  </a:lnTo>
                  <a:cubicBezTo>
                    <a:pt x="12841" y="39510"/>
                    <a:pt x="12549" y="39802"/>
                    <a:pt x="12409" y="40234"/>
                  </a:cubicBezTo>
                  <a:cubicBezTo>
                    <a:pt x="12409" y="40386"/>
                    <a:pt x="12549" y="40678"/>
                    <a:pt x="12549" y="40969"/>
                  </a:cubicBezTo>
                  <a:cubicBezTo>
                    <a:pt x="12701" y="41261"/>
                    <a:pt x="12701" y="41553"/>
                    <a:pt x="12701" y="41693"/>
                  </a:cubicBezTo>
                  <a:lnTo>
                    <a:pt x="12701" y="42137"/>
                  </a:lnTo>
                  <a:cubicBezTo>
                    <a:pt x="12701" y="42137"/>
                    <a:pt x="12409" y="42720"/>
                    <a:pt x="12117" y="43444"/>
                  </a:cubicBezTo>
                  <a:cubicBezTo>
                    <a:pt x="11382" y="45347"/>
                    <a:pt x="10950" y="46514"/>
                    <a:pt x="10950" y="46654"/>
                  </a:cubicBezTo>
                  <a:cubicBezTo>
                    <a:pt x="10950" y="46806"/>
                    <a:pt x="10798" y="46806"/>
                    <a:pt x="10798" y="46946"/>
                  </a:cubicBezTo>
                  <a:cubicBezTo>
                    <a:pt x="10798" y="46946"/>
                    <a:pt x="10658" y="46946"/>
                    <a:pt x="10798" y="47098"/>
                  </a:cubicBezTo>
                  <a:cubicBezTo>
                    <a:pt x="10798" y="47238"/>
                    <a:pt x="11382" y="47238"/>
                    <a:pt x="11534" y="47238"/>
                  </a:cubicBezTo>
                  <a:cubicBezTo>
                    <a:pt x="11674" y="47098"/>
                    <a:pt x="11825" y="47098"/>
                    <a:pt x="11825" y="47098"/>
                  </a:cubicBezTo>
                  <a:cubicBezTo>
                    <a:pt x="11966" y="47098"/>
                    <a:pt x="11966" y="46946"/>
                    <a:pt x="12117" y="46514"/>
                  </a:cubicBezTo>
                  <a:cubicBezTo>
                    <a:pt x="12701" y="45055"/>
                    <a:pt x="13285" y="43736"/>
                    <a:pt x="14300" y="42277"/>
                  </a:cubicBezTo>
                  <a:cubicBezTo>
                    <a:pt x="14744" y="41553"/>
                    <a:pt x="15176" y="40818"/>
                    <a:pt x="15911" y="39510"/>
                  </a:cubicBezTo>
                  <a:cubicBezTo>
                    <a:pt x="15911" y="39359"/>
                    <a:pt x="16051" y="39219"/>
                    <a:pt x="16495" y="39219"/>
                  </a:cubicBezTo>
                  <a:cubicBezTo>
                    <a:pt x="17370" y="39219"/>
                    <a:pt x="18386" y="39359"/>
                    <a:pt x="19261" y="39510"/>
                  </a:cubicBezTo>
                  <a:cubicBezTo>
                    <a:pt x="20428" y="39650"/>
                    <a:pt x="20872" y="39802"/>
                    <a:pt x="22471" y="40386"/>
                  </a:cubicBezTo>
                  <a:cubicBezTo>
                    <a:pt x="23195" y="40623"/>
                    <a:pt x="23564" y="40730"/>
                    <a:pt x="23774" y="40730"/>
                  </a:cubicBezTo>
                  <a:cubicBezTo>
                    <a:pt x="23947" y="40730"/>
                    <a:pt x="24013" y="40658"/>
                    <a:pt x="24082" y="40526"/>
                  </a:cubicBezTo>
                  <a:cubicBezTo>
                    <a:pt x="24082" y="40386"/>
                    <a:pt x="24082" y="40386"/>
                    <a:pt x="24374" y="40386"/>
                  </a:cubicBezTo>
                  <a:cubicBezTo>
                    <a:pt x="24514" y="40386"/>
                    <a:pt x="24806" y="40386"/>
                    <a:pt x="25097" y="40526"/>
                  </a:cubicBezTo>
                  <a:cubicBezTo>
                    <a:pt x="25389" y="40526"/>
                    <a:pt x="25973" y="40526"/>
                    <a:pt x="26265" y="40678"/>
                  </a:cubicBezTo>
                  <a:lnTo>
                    <a:pt x="30502" y="40678"/>
                  </a:lnTo>
                  <a:cubicBezTo>
                    <a:pt x="30502" y="40818"/>
                    <a:pt x="30642" y="40818"/>
                    <a:pt x="30642" y="40818"/>
                  </a:cubicBezTo>
                  <a:lnTo>
                    <a:pt x="30642" y="40678"/>
                  </a:lnTo>
                  <a:lnTo>
                    <a:pt x="30502" y="40526"/>
                  </a:lnTo>
                  <a:lnTo>
                    <a:pt x="30642" y="40386"/>
                  </a:lnTo>
                  <a:cubicBezTo>
                    <a:pt x="30642" y="40234"/>
                    <a:pt x="30642" y="40234"/>
                    <a:pt x="30794" y="40234"/>
                  </a:cubicBezTo>
                  <a:cubicBezTo>
                    <a:pt x="31809" y="40234"/>
                    <a:pt x="34004" y="40094"/>
                    <a:pt x="34436" y="39802"/>
                  </a:cubicBezTo>
                  <a:cubicBezTo>
                    <a:pt x="34587" y="39802"/>
                    <a:pt x="34587" y="39510"/>
                    <a:pt x="34436" y="39359"/>
                  </a:cubicBezTo>
                  <a:cubicBezTo>
                    <a:pt x="34296" y="39359"/>
                    <a:pt x="34296" y="39359"/>
                    <a:pt x="34727" y="39219"/>
                  </a:cubicBezTo>
                  <a:cubicBezTo>
                    <a:pt x="34879" y="39219"/>
                    <a:pt x="35603" y="38927"/>
                    <a:pt x="36338" y="38635"/>
                  </a:cubicBezTo>
                  <a:cubicBezTo>
                    <a:pt x="38229" y="37759"/>
                    <a:pt x="38381" y="37759"/>
                    <a:pt x="38229" y="37468"/>
                  </a:cubicBezTo>
                  <a:cubicBezTo>
                    <a:pt x="38229" y="37316"/>
                    <a:pt x="38229" y="37316"/>
                    <a:pt x="38521" y="37176"/>
                  </a:cubicBezTo>
                  <a:cubicBezTo>
                    <a:pt x="38813" y="37024"/>
                    <a:pt x="38965" y="36884"/>
                    <a:pt x="38813" y="36884"/>
                  </a:cubicBezTo>
                  <a:cubicBezTo>
                    <a:pt x="38698" y="36644"/>
                    <a:pt x="38969" y="36404"/>
                    <a:pt x="39316" y="36404"/>
                  </a:cubicBezTo>
                  <a:cubicBezTo>
                    <a:pt x="39391" y="36404"/>
                    <a:pt x="39469" y="36416"/>
                    <a:pt x="39548" y="36440"/>
                  </a:cubicBezTo>
                  <a:lnTo>
                    <a:pt x="39840" y="36440"/>
                  </a:lnTo>
                  <a:cubicBezTo>
                    <a:pt x="39840" y="36440"/>
                    <a:pt x="39840" y="36300"/>
                    <a:pt x="39688" y="36300"/>
                  </a:cubicBezTo>
                  <a:lnTo>
                    <a:pt x="39548" y="36300"/>
                  </a:lnTo>
                  <a:cubicBezTo>
                    <a:pt x="39397" y="36300"/>
                    <a:pt x="39980" y="35857"/>
                    <a:pt x="40856" y="35565"/>
                  </a:cubicBezTo>
                  <a:cubicBezTo>
                    <a:pt x="41591" y="35273"/>
                    <a:pt x="41731" y="35133"/>
                    <a:pt x="41299" y="34981"/>
                  </a:cubicBezTo>
                  <a:lnTo>
                    <a:pt x="41007" y="34981"/>
                  </a:lnTo>
                  <a:cubicBezTo>
                    <a:pt x="40856" y="34841"/>
                    <a:pt x="41147" y="34841"/>
                    <a:pt x="41591" y="34690"/>
                  </a:cubicBezTo>
                  <a:cubicBezTo>
                    <a:pt x="42175" y="34398"/>
                    <a:pt x="44066" y="33230"/>
                    <a:pt x="44357" y="33090"/>
                  </a:cubicBezTo>
                  <a:cubicBezTo>
                    <a:pt x="44509" y="32939"/>
                    <a:pt x="44509" y="32939"/>
                    <a:pt x="44509" y="32799"/>
                  </a:cubicBezTo>
                  <a:lnTo>
                    <a:pt x="44357" y="32647"/>
                  </a:lnTo>
                  <a:lnTo>
                    <a:pt x="44649" y="32507"/>
                  </a:lnTo>
                  <a:cubicBezTo>
                    <a:pt x="44941" y="32355"/>
                    <a:pt x="45233" y="32063"/>
                    <a:pt x="45525" y="31771"/>
                  </a:cubicBezTo>
                  <a:cubicBezTo>
                    <a:pt x="46108" y="31479"/>
                    <a:pt x="46108" y="31339"/>
                    <a:pt x="46108" y="31188"/>
                  </a:cubicBezTo>
                  <a:cubicBezTo>
                    <a:pt x="46108" y="31048"/>
                    <a:pt x="46108" y="31048"/>
                    <a:pt x="45968" y="31048"/>
                  </a:cubicBezTo>
                  <a:lnTo>
                    <a:pt x="45817" y="31048"/>
                  </a:lnTo>
                  <a:cubicBezTo>
                    <a:pt x="45817" y="31048"/>
                    <a:pt x="46108" y="30756"/>
                    <a:pt x="46552" y="30464"/>
                  </a:cubicBezTo>
                  <a:cubicBezTo>
                    <a:pt x="47136" y="30172"/>
                    <a:pt x="47427" y="29880"/>
                    <a:pt x="47567" y="29589"/>
                  </a:cubicBezTo>
                  <a:lnTo>
                    <a:pt x="47859" y="29297"/>
                  </a:lnTo>
                  <a:lnTo>
                    <a:pt x="47567" y="29145"/>
                  </a:lnTo>
                  <a:lnTo>
                    <a:pt x="47427" y="29005"/>
                  </a:lnTo>
                  <a:lnTo>
                    <a:pt x="47859" y="28713"/>
                  </a:lnTo>
                  <a:cubicBezTo>
                    <a:pt x="48151" y="28561"/>
                    <a:pt x="48735" y="28129"/>
                    <a:pt x="49027" y="27686"/>
                  </a:cubicBezTo>
                  <a:cubicBezTo>
                    <a:pt x="50486" y="26670"/>
                    <a:pt x="50637" y="26378"/>
                    <a:pt x="50346" y="26227"/>
                  </a:cubicBezTo>
                  <a:cubicBezTo>
                    <a:pt x="50194" y="26227"/>
                    <a:pt x="49902" y="26087"/>
                    <a:pt x="49610" y="25935"/>
                  </a:cubicBezTo>
                  <a:cubicBezTo>
                    <a:pt x="49470" y="25935"/>
                    <a:pt x="48443" y="25643"/>
                    <a:pt x="47567" y="25351"/>
                  </a:cubicBezTo>
                  <a:cubicBezTo>
                    <a:pt x="45525" y="24919"/>
                    <a:pt x="43926" y="24476"/>
                    <a:pt x="42315" y="24336"/>
                  </a:cubicBezTo>
                  <a:cubicBezTo>
                    <a:pt x="41007" y="24336"/>
                    <a:pt x="40856" y="24184"/>
                    <a:pt x="40856" y="24044"/>
                  </a:cubicBezTo>
                  <a:cubicBezTo>
                    <a:pt x="40856" y="24044"/>
                    <a:pt x="40856" y="23892"/>
                    <a:pt x="40716" y="23892"/>
                  </a:cubicBezTo>
                  <a:cubicBezTo>
                    <a:pt x="40689" y="23867"/>
                    <a:pt x="40569" y="23856"/>
                    <a:pt x="40384" y="23856"/>
                  </a:cubicBezTo>
                  <a:cubicBezTo>
                    <a:pt x="39530" y="23856"/>
                    <a:pt x="37271" y="24096"/>
                    <a:pt x="36187" y="24336"/>
                  </a:cubicBezTo>
                  <a:lnTo>
                    <a:pt x="35171" y="24628"/>
                  </a:lnTo>
                  <a:lnTo>
                    <a:pt x="35311" y="24336"/>
                  </a:lnTo>
                  <a:cubicBezTo>
                    <a:pt x="35311" y="24184"/>
                    <a:pt x="35311" y="24184"/>
                    <a:pt x="35171" y="24044"/>
                  </a:cubicBezTo>
                  <a:cubicBezTo>
                    <a:pt x="34587" y="24044"/>
                    <a:pt x="31669" y="24919"/>
                    <a:pt x="29626" y="25795"/>
                  </a:cubicBezTo>
                  <a:cubicBezTo>
                    <a:pt x="29215" y="25894"/>
                    <a:pt x="29018" y="25998"/>
                    <a:pt x="28938" y="25998"/>
                  </a:cubicBezTo>
                  <a:cubicBezTo>
                    <a:pt x="28904" y="25998"/>
                    <a:pt x="28891" y="25980"/>
                    <a:pt x="28891" y="25935"/>
                  </a:cubicBezTo>
                  <a:cubicBezTo>
                    <a:pt x="29002" y="25721"/>
                    <a:pt x="28950" y="25588"/>
                    <a:pt x="28799" y="25588"/>
                  </a:cubicBezTo>
                  <a:cubicBezTo>
                    <a:pt x="28745" y="25588"/>
                    <a:pt x="28677" y="25606"/>
                    <a:pt x="28599" y="25643"/>
                  </a:cubicBezTo>
                  <a:cubicBezTo>
                    <a:pt x="28599" y="25643"/>
                    <a:pt x="27724" y="26087"/>
                    <a:pt x="26708" y="26670"/>
                  </a:cubicBezTo>
                  <a:cubicBezTo>
                    <a:pt x="24957" y="27546"/>
                    <a:pt x="24374" y="27978"/>
                    <a:pt x="23055" y="28853"/>
                  </a:cubicBezTo>
                  <a:lnTo>
                    <a:pt x="22331" y="29589"/>
                  </a:lnTo>
                  <a:lnTo>
                    <a:pt x="22331" y="29297"/>
                  </a:lnTo>
                  <a:lnTo>
                    <a:pt x="22331" y="29145"/>
                  </a:lnTo>
                  <a:lnTo>
                    <a:pt x="22039" y="29145"/>
                  </a:lnTo>
                  <a:cubicBezTo>
                    <a:pt x="21747" y="29297"/>
                    <a:pt x="20428" y="30464"/>
                    <a:pt x="19121" y="31923"/>
                  </a:cubicBezTo>
                  <a:cubicBezTo>
                    <a:pt x="18537" y="32647"/>
                    <a:pt x="17662" y="33966"/>
                    <a:pt x="17218" y="34549"/>
                  </a:cubicBezTo>
                  <a:lnTo>
                    <a:pt x="17078" y="34841"/>
                  </a:lnTo>
                  <a:lnTo>
                    <a:pt x="17218" y="34258"/>
                  </a:lnTo>
                  <a:cubicBezTo>
                    <a:pt x="17370" y="32215"/>
                    <a:pt x="17370" y="31771"/>
                    <a:pt x="17370" y="31479"/>
                  </a:cubicBezTo>
                  <a:cubicBezTo>
                    <a:pt x="17370" y="31265"/>
                    <a:pt x="17288" y="31133"/>
                    <a:pt x="17074" y="31133"/>
                  </a:cubicBezTo>
                  <a:cubicBezTo>
                    <a:pt x="16996" y="31133"/>
                    <a:pt x="16901" y="31150"/>
                    <a:pt x="16786" y="31188"/>
                  </a:cubicBezTo>
                  <a:lnTo>
                    <a:pt x="16495" y="31188"/>
                  </a:lnTo>
                  <a:lnTo>
                    <a:pt x="16635" y="30464"/>
                  </a:lnTo>
                  <a:cubicBezTo>
                    <a:pt x="17078" y="27978"/>
                    <a:pt x="17078" y="27546"/>
                    <a:pt x="16926" y="26519"/>
                  </a:cubicBezTo>
                  <a:cubicBezTo>
                    <a:pt x="16926" y="25935"/>
                    <a:pt x="16786" y="25795"/>
                    <a:pt x="16343" y="25795"/>
                  </a:cubicBezTo>
                  <a:cubicBezTo>
                    <a:pt x="16320" y="25795"/>
                    <a:pt x="16301" y="25798"/>
                    <a:pt x="16285" y="25798"/>
                  </a:cubicBezTo>
                  <a:cubicBezTo>
                    <a:pt x="16203" y="25798"/>
                    <a:pt x="16203" y="25700"/>
                    <a:pt x="16203" y="24476"/>
                  </a:cubicBezTo>
                  <a:cubicBezTo>
                    <a:pt x="16343" y="23017"/>
                    <a:pt x="16051" y="21418"/>
                    <a:pt x="15619" y="19958"/>
                  </a:cubicBezTo>
                  <a:cubicBezTo>
                    <a:pt x="15467" y="19515"/>
                    <a:pt x="15327" y="19375"/>
                    <a:pt x="15176" y="19223"/>
                  </a:cubicBezTo>
                  <a:cubicBezTo>
                    <a:pt x="15105" y="19153"/>
                    <a:pt x="15070" y="19118"/>
                    <a:pt x="15034" y="19118"/>
                  </a:cubicBezTo>
                  <a:cubicBezTo>
                    <a:pt x="14998" y="19118"/>
                    <a:pt x="14960" y="19153"/>
                    <a:pt x="14884" y="19223"/>
                  </a:cubicBezTo>
                  <a:cubicBezTo>
                    <a:pt x="14744" y="19375"/>
                    <a:pt x="14592" y="19375"/>
                    <a:pt x="14592" y="19375"/>
                  </a:cubicBezTo>
                  <a:lnTo>
                    <a:pt x="14592" y="18791"/>
                  </a:lnTo>
                  <a:cubicBezTo>
                    <a:pt x="14452" y="17916"/>
                    <a:pt x="13868" y="14846"/>
                    <a:pt x="13716" y="14262"/>
                  </a:cubicBezTo>
                  <a:cubicBezTo>
                    <a:pt x="13518" y="13769"/>
                    <a:pt x="13319" y="13477"/>
                    <a:pt x="13076" y="13477"/>
                  </a:cubicBezTo>
                  <a:cubicBezTo>
                    <a:pt x="12962" y="13477"/>
                    <a:pt x="12839" y="13541"/>
                    <a:pt x="12701" y="13678"/>
                  </a:cubicBezTo>
                  <a:cubicBezTo>
                    <a:pt x="12659" y="13721"/>
                    <a:pt x="12628" y="13751"/>
                    <a:pt x="12603" y="13751"/>
                  </a:cubicBezTo>
                  <a:cubicBezTo>
                    <a:pt x="12538" y="13751"/>
                    <a:pt x="12510" y="13545"/>
                    <a:pt x="12409" y="12803"/>
                  </a:cubicBezTo>
                  <a:cubicBezTo>
                    <a:pt x="12117" y="11928"/>
                    <a:pt x="11534" y="10328"/>
                    <a:pt x="11382" y="10177"/>
                  </a:cubicBezTo>
                  <a:cubicBezTo>
                    <a:pt x="11242" y="10037"/>
                    <a:pt x="11090" y="10037"/>
                    <a:pt x="11090" y="10037"/>
                  </a:cubicBezTo>
                  <a:cubicBezTo>
                    <a:pt x="10950" y="10037"/>
                    <a:pt x="10950" y="10037"/>
                    <a:pt x="10798" y="9453"/>
                  </a:cubicBezTo>
                  <a:cubicBezTo>
                    <a:pt x="10366" y="7842"/>
                    <a:pt x="9783" y="6675"/>
                    <a:pt x="9199" y="5508"/>
                  </a:cubicBezTo>
                  <a:cubicBezTo>
                    <a:pt x="8907" y="5076"/>
                    <a:pt x="8615" y="4492"/>
                    <a:pt x="8324" y="3908"/>
                  </a:cubicBezTo>
                  <a:cubicBezTo>
                    <a:pt x="7880" y="3033"/>
                    <a:pt x="7156" y="990"/>
                    <a:pt x="7156" y="838"/>
                  </a:cubicBezTo>
                  <a:cubicBezTo>
                    <a:pt x="7156" y="698"/>
                    <a:pt x="7156" y="547"/>
                    <a:pt x="7296" y="407"/>
                  </a:cubicBezTo>
                  <a:cubicBezTo>
                    <a:pt x="7296" y="255"/>
                    <a:pt x="7296" y="115"/>
                    <a:pt x="7156" y="115"/>
                  </a:cubicBezTo>
                  <a:cubicBezTo>
                    <a:pt x="7156" y="39"/>
                    <a:pt x="7118" y="1"/>
                    <a:pt x="7080" y="1"/>
                  </a:cubicBezTo>
                  <a:close/>
                </a:path>
              </a:pathLst>
            </a:custGeom>
            <a:solidFill>
              <a:srgbClr val="1B472E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90" name="Google Shape;290;p33"/>
          <p:cNvSpPr txBox="1"/>
          <p:nvPr>
            <p:ph type="title"/>
          </p:nvPr>
        </p:nvSpPr>
        <p:spPr>
          <a:xfrm>
            <a:off x="2549775" y="1475150"/>
            <a:ext cx="4053600" cy="17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ПРОБЛЕМА 1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ВЫБОРКА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2634900" y="544125"/>
            <a:ext cx="3874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 1: Выборка </a:t>
            </a:r>
            <a:endParaRPr/>
          </a:p>
        </p:txBody>
      </p:sp>
      <p:cxnSp>
        <p:nvCxnSpPr>
          <p:cNvPr id="296" name="Google Shape;296;p34"/>
          <p:cNvCxnSpPr/>
          <p:nvPr/>
        </p:nvCxnSpPr>
        <p:spPr>
          <a:xfrm>
            <a:off x="2715825" y="1211375"/>
            <a:ext cx="3473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4"/>
          <p:cNvSpPr txBox="1"/>
          <p:nvPr/>
        </p:nvSpPr>
        <p:spPr>
          <a:xfrm>
            <a:off x="1729200" y="1856175"/>
            <a:ext cx="56856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Около 430 размеченных текстов описаний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Около 555 требуется предсказать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148 классов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Тип классификации – multi-label: один текст–множество классов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343275" y="1897225"/>
            <a:ext cx="4413000" cy="8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1 – Укрупнение классов</a:t>
            </a:r>
            <a:endParaRPr/>
          </a:p>
        </p:txBody>
      </p:sp>
      <p:cxnSp>
        <p:nvCxnSpPr>
          <p:cNvPr id="303" name="Google Shape;303;p35"/>
          <p:cNvCxnSpPr/>
          <p:nvPr/>
        </p:nvCxnSpPr>
        <p:spPr>
          <a:xfrm rot="10800000">
            <a:off x="2877888" y="3043396"/>
            <a:ext cx="6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524650" y="3309975"/>
            <a:ext cx="38763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Вместо дескрипторов использовать “категории дескрипторов”</a:t>
            </a:r>
            <a:endParaRPr sz="1800"/>
          </a:p>
        </p:txBody>
      </p:sp>
      <p:sp>
        <p:nvSpPr>
          <p:cNvPr id="305" name="Google Shape;305;p35"/>
          <p:cNvSpPr txBox="1"/>
          <p:nvPr/>
        </p:nvSpPr>
        <p:spPr>
          <a:xfrm>
            <a:off x="4166575" y="485325"/>
            <a:ext cx="150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Категории дескрипторов</a:t>
            </a:r>
            <a:endParaRPr b="1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6745650" y="3790450"/>
            <a:ext cx="24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b="4534" l="0" r="0" t="0"/>
          <a:stretch/>
        </p:blipFill>
        <p:spPr>
          <a:xfrm>
            <a:off x="4908675" y="1106550"/>
            <a:ext cx="3990975" cy="19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5256300" y="3043400"/>
            <a:ext cx="150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дескрипторы</a:t>
            </a:r>
            <a:endParaRPr b="1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1143600" y="126650"/>
            <a:ext cx="6856800" cy="8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1 – Укрупнение классов</a:t>
            </a:r>
            <a:endParaRPr/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13" y="1243013"/>
            <a:ext cx="50196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188" y="1162063"/>
            <a:ext cx="15906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a Sho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4B70D"/>
      </a:accent1>
      <a:accent2>
        <a:srgbClr val="3F3F3A"/>
      </a:accent2>
      <a:accent3>
        <a:srgbClr val="EEEEEE"/>
      </a:accent3>
      <a:accent4>
        <a:srgbClr val="50504D"/>
      </a:accent4>
      <a:accent5>
        <a:srgbClr val="FFDC7B"/>
      </a:accent5>
      <a:accent6>
        <a:srgbClr val="D9D9D9"/>
      </a:accent6>
      <a:hlink>
        <a:srgbClr val="F4B7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